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theme/themeOverride5.xml" ContentType="application/vnd.openxmlformats-officedocument.themeOverr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theme/themeOverride17.xml" ContentType="application/vnd.openxmlformats-officedocument.themeOverr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theme/themeOverride13.xml" ContentType="application/vnd.openxmlformats-officedocument.themeOverride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theme/themeOverride20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theme/themeOverride6.xml" ContentType="application/vnd.openxmlformats-officedocument.themeOverrid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theme/themeOverride4.xml" ContentType="application/vnd.openxmlformats-officedocument.themeOverrid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theme/themeOverride18.xml" ContentType="application/vnd.openxmlformats-officedocument.themeOverr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theme/themeOverride16.xml" ContentType="application/vnd.openxmlformats-officedocument.themeOverride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theme/themeOverride9.xml" ContentType="application/vnd.openxmlformats-officedocument.themeOverride+xml"/>
  <Override PartName="/ppt/diagrams/quickStyle6.xml" ContentType="application/vnd.openxmlformats-officedocument.drawingml.diagramStyl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theme/themeOverride7.xml" ContentType="application/vnd.openxmlformats-officedocument.themeOverrid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heme/themeOverride19.xml" ContentType="application/vnd.openxmlformats-officedocument.themeOverr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theme/themeOverride15.xml" ContentType="application/vnd.openxmlformats-officedocument.themeOverride+xml"/>
  <Override PartName="/ppt/diagrams/quickStyle9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78" r:id="rId2"/>
  </p:sldMasterIdLst>
  <p:notesMasterIdLst>
    <p:notesMasterId r:id="rId23"/>
  </p:notesMasterIdLst>
  <p:sldIdLst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5D07F0-EBC9-4F1B-8B00-AA2A56883A2F}" type="doc">
      <dgm:prSet loTypeId="urn:microsoft.com/office/officeart/2005/8/layout/process3" loCatId="process" qsTypeId="urn:microsoft.com/office/officeart/2005/8/quickstyle/simple1" qsCatId="simple" csTypeId="urn:microsoft.com/office/officeart/2005/8/colors/colorful5" csCatId="colorful" phldr="1"/>
      <dgm:spPr/>
    </dgm:pt>
    <dgm:pt modelId="{C27FD58B-45C7-48AE-907C-B6C09B4D3CF9}">
      <dgm:prSet phldrT="[文字]"/>
      <dgm:spPr/>
      <dgm:t>
        <a:bodyPr/>
        <a:lstStyle/>
        <a:p>
          <a:r>
            <a:rPr lang="en-US" altLang="zh-TW" dirty="0" smtClean="0">
              <a:solidFill>
                <a:schemeClr val="accent2"/>
              </a:solidFill>
            </a:rPr>
            <a:t>55</a:t>
          </a:r>
          <a:r>
            <a:rPr lang="zh-TW" altLang="en-US" dirty="0" smtClean="0">
              <a:solidFill>
                <a:schemeClr val="accent2"/>
              </a:solidFill>
            </a:rPr>
            <a:t>年</a:t>
          </a:r>
          <a:r>
            <a:rPr lang="en-US" altLang="zh-TW" dirty="0" smtClean="0">
              <a:solidFill>
                <a:schemeClr val="accent2"/>
              </a:solidFill>
            </a:rPr>
            <a:t/>
          </a:r>
          <a:br>
            <a:rPr lang="en-US" altLang="zh-TW" dirty="0" smtClean="0">
              <a:solidFill>
                <a:schemeClr val="accent2"/>
              </a:solidFill>
            </a:rPr>
          </a:br>
          <a:r>
            <a:rPr lang="zh-TW" altLang="en-US" dirty="0" smtClean="0">
              <a:solidFill>
                <a:schemeClr val="accent2"/>
              </a:solidFill>
            </a:rPr>
            <a:t>創立裕珍馨餅店</a:t>
          </a:r>
          <a:endParaRPr lang="zh-TW" altLang="en-US" dirty="0">
            <a:solidFill>
              <a:schemeClr val="accent2"/>
            </a:solidFill>
          </a:endParaRPr>
        </a:p>
      </dgm:t>
    </dgm:pt>
    <dgm:pt modelId="{4802A42A-2F11-4D46-8D81-1B958A982C76}" type="parTrans" cxnId="{E17BC30D-F762-483A-8FB6-34D7279C72D2}">
      <dgm:prSet/>
      <dgm:spPr/>
      <dgm:t>
        <a:bodyPr/>
        <a:lstStyle/>
        <a:p>
          <a:endParaRPr lang="zh-TW" altLang="en-US"/>
        </a:p>
      </dgm:t>
    </dgm:pt>
    <dgm:pt modelId="{6CEFA62A-C6CA-4D04-B643-74827B472640}" type="sibTrans" cxnId="{E17BC30D-F762-483A-8FB6-34D7279C72D2}">
      <dgm:prSet/>
      <dgm:spPr/>
      <dgm:t>
        <a:bodyPr/>
        <a:lstStyle/>
        <a:p>
          <a:endParaRPr lang="zh-TW" altLang="en-US"/>
        </a:p>
      </dgm:t>
    </dgm:pt>
    <dgm:pt modelId="{B1AC7E34-299F-4C10-B22A-C06AAB7588D4}">
      <dgm:prSet phldrT="[文字]"/>
      <dgm:spPr/>
      <dgm:t>
        <a:bodyPr/>
        <a:lstStyle/>
        <a:p>
          <a:r>
            <a:rPr lang="en-US" altLang="zh-TW" dirty="0" smtClean="0">
              <a:solidFill>
                <a:schemeClr val="accent2"/>
              </a:solidFill>
            </a:rPr>
            <a:t>72</a:t>
          </a:r>
          <a:r>
            <a:rPr lang="zh-TW" altLang="en-US" dirty="0" smtClean="0">
              <a:solidFill>
                <a:schemeClr val="accent2"/>
              </a:solidFill>
            </a:rPr>
            <a:t>年</a:t>
          </a:r>
          <a:r>
            <a:rPr lang="en-US" altLang="zh-TW" dirty="0" smtClean="0">
              <a:solidFill>
                <a:schemeClr val="accent2"/>
              </a:solidFill>
            </a:rPr>
            <a:t/>
          </a:r>
          <a:br>
            <a:rPr lang="en-US" altLang="zh-TW" dirty="0" smtClean="0">
              <a:solidFill>
                <a:schemeClr val="accent2"/>
              </a:solidFill>
            </a:rPr>
          </a:br>
          <a:r>
            <a:rPr lang="zh-TW" altLang="en-US" dirty="0" smtClean="0">
              <a:solidFill>
                <a:schemeClr val="accent2"/>
              </a:solidFill>
            </a:rPr>
            <a:t>企業化經營</a:t>
          </a:r>
          <a:endParaRPr lang="zh-TW" altLang="en-US" dirty="0">
            <a:solidFill>
              <a:schemeClr val="accent2"/>
            </a:solidFill>
          </a:endParaRPr>
        </a:p>
      </dgm:t>
    </dgm:pt>
    <dgm:pt modelId="{F1738F46-CE04-41FC-BDC9-6076173A493E}" type="parTrans" cxnId="{D6703A66-E950-4242-8D3B-CD90EB1CF00D}">
      <dgm:prSet/>
      <dgm:spPr/>
      <dgm:t>
        <a:bodyPr/>
        <a:lstStyle/>
        <a:p>
          <a:endParaRPr lang="zh-TW" altLang="en-US"/>
        </a:p>
      </dgm:t>
    </dgm:pt>
    <dgm:pt modelId="{3E898B8D-BCBA-4F2B-B8B7-8373BDD480F2}" type="sibTrans" cxnId="{D6703A66-E950-4242-8D3B-CD90EB1CF00D}">
      <dgm:prSet/>
      <dgm:spPr/>
      <dgm:t>
        <a:bodyPr/>
        <a:lstStyle/>
        <a:p>
          <a:endParaRPr lang="zh-TW" altLang="en-US"/>
        </a:p>
      </dgm:t>
    </dgm:pt>
    <dgm:pt modelId="{B07EEDF8-00A6-4093-8706-3C7CC4012BAD}">
      <dgm:prSet phldrT="[文字]"/>
      <dgm:spPr/>
      <dgm:t>
        <a:bodyPr/>
        <a:lstStyle/>
        <a:p>
          <a:r>
            <a:rPr lang="en-US" altLang="zh-TW" dirty="0" smtClean="0"/>
            <a:t>83</a:t>
          </a:r>
          <a:r>
            <a:rPr lang="zh-TW" altLang="en-US" dirty="0" smtClean="0"/>
            <a:t>年</a:t>
          </a:r>
          <a:r>
            <a:rPr lang="en-US" altLang="zh-TW" dirty="0" smtClean="0"/>
            <a:t/>
          </a:r>
          <a:br>
            <a:rPr lang="en-US" altLang="zh-TW" dirty="0" smtClean="0"/>
          </a:br>
          <a:r>
            <a:rPr lang="zh-TW" altLang="en-US" dirty="0" smtClean="0"/>
            <a:t>生產自動化</a:t>
          </a:r>
          <a:endParaRPr lang="zh-TW" altLang="en-US" dirty="0"/>
        </a:p>
      </dgm:t>
    </dgm:pt>
    <dgm:pt modelId="{FA61CE12-9907-4C89-8E36-6E3A72A43CE2}" type="parTrans" cxnId="{C7C18802-BEDF-47D0-BD65-9F1D60DE8D9B}">
      <dgm:prSet/>
      <dgm:spPr/>
      <dgm:t>
        <a:bodyPr/>
        <a:lstStyle/>
        <a:p>
          <a:endParaRPr lang="zh-TW" altLang="en-US"/>
        </a:p>
      </dgm:t>
    </dgm:pt>
    <dgm:pt modelId="{4AE8D6B0-CDEA-478A-9B42-71BF8CC404BD}" type="sibTrans" cxnId="{C7C18802-BEDF-47D0-BD65-9F1D60DE8D9B}">
      <dgm:prSet/>
      <dgm:spPr/>
      <dgm:t>
        <a:bodyPr/>
        <a:lstStyle/>
        <a:p>
          <a:endParaRPr lang="zh-TW" altLang="en-US"/>
        </a:p>
      </dgm:t>
    </dgm:pt>
    <dgm:pt modelId="{5E355B71-AE26-4C0B-8E28-7FB9D7A71AC6}">
      <dgm:prSet phldrT="[文字]"/>
      <dgm:spPr/>
      <dgm:t>
        <a:bodyPr/>
        <a:lstStyle/>
        <a:p>
          <a:r>
            <a:rPr lang="en-US" altLang="zh-TW" dirty="0" smtClean="0"/>
            <a:t>89</a:t>
          </a:r>
          <a:r>
            <a:rPr lang="zh-TW" altLang="en-US" dirty="0" smtClean="0"/>
            <a:t>年</a:t>
          </a:r>
          <a:r>
            <a:rPr lang="en-US" altLang="zh-TW" dirty="0" smtClean="0"/>
            <a:t/>
          </a:r>
          <a:br>
            <a:rPr lang="en-US" altLang="zh-TW" dirty="0" smtClean="0"/>
          </a:br>
          <a:r>
            <a:rPr lang="zh-TW" altLang="en-US" dirty="0" smtClean="0"/>
            <a:t>電子化企業再造</a:t>
          </a:r>
          <a:endParaRPr lang="zh-TW" altLang="en-US" dirty="0"/>
        </a:p>
      </dgm:t>
    </dgm:pt>
    <dgm:pt modelId="{1C5400D9-E0E2-4F5B-9564-2EA8C2CB6496}" type="parTrans" cxnId="{81447F51-048B-447D-BBA3-01AD2E78B526}">
      <dgm:prSet/>
      <dgm:spPr/>
      <dgm:t>
        <a:bodyPr/>
        <a:lstStyle/>
        <a:p>
          <a:endParaRPr lang="zh-TW" altLang="en-US"/>
        </a:p>
      </dgm:t>
    </dgm:pt>
    <dgm:pt modelId="{57657D71-4697-4A92-8E29-A2C03F0184E8}" type="sibTrans" cxnId="{81447F51-048B-447D-BBA3-01AD2E78B526}">
      <dgm:prSet/>
      <dgm:spPr/>
      <dgm:t>
        <a:bodyPr/>
        <a:lstStyle/>
        <a:p>
          <a:endParaRPr lang="zh-TW" altLang="en-US"/>
        </a:p>
      </dgm:t>
    </dgm:pt>
    <dgm:pt modelId="{C471504E-5CC9-4FF1-966B-4CEB2BFD49AA}">
      <dgm:prSet phldrT="[文字]"/>
      <dgm:spPr/>
      <dgm:t>
        <a:bodyPr/>
        <a:lstStyle/>
        <a:p>
          <a:r>
            <a:rPr lang="en-US" altLang="zh-TW" dirty="0" smtClean="0"/>
            <a:t>94</a:t>
          </a:r>
          <a:r>
            <a:rPr lang="zh-TW" altLang="en-US" dirty="0" smtClean="0"/>
            <a:t>年</a:t>
          </a:r>
          <a:r>
            <a:rPr lang="en-US" altLang="zh-TW" dirty="0" smtClean="0"/>
            <a:t/>
          </a:r>
          <a:br>
            <a:rPr lang="en-US" altLang="zh-TW" dirty="0" smtClean="0"/>
          </a:br>
          <a:r>
            <a:rPr lang="en-US" altLang="zh-TW" dirty="0" smtClean="0"/>
            <a:t>e</a:t>
          </a:r>
          <a:r>
            <a:rPr lang="zh-TW" altLang="en-US" dirty="0" smtClean="0"/>
            <a:t>化後的裕珍馨</a:t>
          </a:r>
          <a:endParaRPr lang="zh-TW" altLang="en-US" dirty="0"/>
        </a:p>
      </dgm:t>
    </dgm:pt>
    <dgm:pt modelId="{65F8494A-93BB-4158-8B58-6D3C4A85D54C}" type="parTrans" cxnId="{25EB2D45-582C-434D-8BF8-4B518657E1B5}">
      <dgm:prSet/>
      <dgm:spPr/>
      <dgm:t>
        <a:bodyPr/>
        <a:lstStyle/>
        <a:p>
          <a:endParaRPr lang="zh-TW" altLang="en-US"/>
        </a:p>
      </dgm:t>
    </dgm:pt>
    <dgm:pt modelId="{EF1B3584-EF64-47DC-B75C-9A8B8133EBDE}" type="sibTrans" cxnId="{25EB2D45-582C-434D-8BF8-4B518657E1B5}">
      <dgm:prSet/>
      <dgm:spPr/>
      <dgm:t>
        <a:bodyPr/>
        <a:lstStyle/>
        <a:p>
          <a:endParaRPr lang="zh-TW" altLang="en-US"/>
        </a:p>
      </dgm:t>
    </dgm:pt>
    <dgm:pt modelId="{1DEAD3DD-80AB-4DE7-9522-DB505B00EBF5}">
      <dgm:prSet/>
      <dgm:spPr/>
      <dgm:t>
        <a:bodyPr/>
        <a:lstStyle/>
        <a:p>
          <a:r>
            <a:rPr lang="zh-TW" altLang="en-US" dirty="0" smtClean="0"/>
            <a:t>全手工的勞力產業</a:t>
          </a:r>
          <a:endParaRPr lang="zh-TW" altLang="en-US" dirty="0"/>
        </a:p>
      </dgm:t>
    </dgm:pt>
    <dgm:pt modelId="{B47BB889-B0E1-461F-8A07-556A4BB77C56}" type="parTrans" cxnId="{91DAFFAC-6B98-4409-98DF-3FCFA736DF4F}">
      <dgm:prSet/>
      <dgm:spPr/>
      <dgm:t>
        <a:bodyPr/>
        <a:lstStyle/>
        <a:p>
          <a:endParaRPr lang="zh-TW" altLang="en-US"/>
        </a:p>
      </dgm:t>
    </dgm:pt>
    <dgm:pt modelId="{35D57B26-6DDE-4C2F-A371-59483E26B765}" type="sibTrans" cxnId="{91DAFFAC-6B98-4409-98DF-3FCFA736DF4F}">
      <dgm:prSet/>
      <dgm:spPr/>
      <dgm:t>
        <a:bodyPr/>
        <a:lstStyle/>
        <a:p>
          <a:endParaRPr lang="zh-TW" altLang="en-US"/>
        </a:p>
      </dgm:t>
    </dgm:pt>
    <dgm:pt modelId="{8F16ED76-4094-4691-8819-37152C2B2CF9}">
      <dgm:prSet/>
      <dgm:spPr/>
      <dgm:t>
        <a:bodyPr/>
        <a:lstStyle/>
        <a:p>
          <a:r>
            <a:rPr lang="zh-TW" altLang="en-US" b="1" dirty="0" smtClean="0"/>
            <a:t>家庭式商業</a:t>
          </a:r>
          <a:r>
            <a:rPr lang="zh-TW" altLang="en-US" dirty="0" smtClean="0"/>
            <a:t>、規模小、競爭大</a:t>
          </a:r>
          <a:endParaRPr lang="zh-TW" altLang="en-US" dirty="0"/>
        </a:p>
      </dgm:t>
    </dgm:pt>
    <dgm:pt modelId="{4BD37CB3-9628-4A0B-AEC5-6CEFD5CDB68D}" type="parTrans" cxnId="{ED1EC2C9-E953-4794-A49F-2FA52E0DD92E}">
      <dgm:prSet/>
      <dgm:spPr/>
      <dgm:t>
        <a:bodyPr/>
        <a:lstStyle/>
        <a:p>
          <a:endParaRPr lang="zh-TW" altLang="en-US"/>
        </a:p>
      </dgm:t>
    </dgm:pt>
    <dgm:pt modelId="{1A83885B-53DD-4102-BF84-2C0A7B5067B9}" type="sibTrans" cxnId="{ED1EC2C9-E953-4794-A49F-2FA52E0DD92E}">
      <dgm:prSet/>
      <dgm:spPr/>
      <dgm:t>
        <a:bodyPr/>
        <a:lstStyle/>
        <a:p>
          <a:endParaRPr lang="zh-TW" altLang="en-US"/>
        </a:p>
      </dgm:t>
    </dgm:pt>
    <dgm:pt modelId="{F4B31DA2-80D9-41F6-84AA-8078AADC7976}">
      <dgm:prSet/>
      <dgm:spPr/>
      <dgm:t>
        <a:bodyPr/>
        <a:lstStyle/>
        <a:p>
          <a:r>
            <a:rPr lang="zh-TW" altLang="en-US" dirty="0" smtClean="0"/>
            <a:t>擴大店面</a:t>
          </a:r>
          <a:endParaRPr lang="zh-TW" altLang="en-US" dirty="0"/>
        </a:p>
      </dgm:t>
    </dgm:pt>
    <dgm:pt modelId="{B74D4BA8-789D-44E6-B68A-61076A562E6D}" type="parTrans" cxnId="{0DC90581-CA11-4D5E-A8E6-BF5035E35EF2}">
      <dgm:prSet/>
      <dgm:spPr/>
      <dgm:t>
        <a:bodyPr/>
        <a:lstStyle/>
        <a:p>
          <a:endParaRPr lang="zh-TW" altLang="en-US"/>
        </a:p>
      </dgm:t>
    </dgm:pt>
    <dgm:pt modelId="{A6239D86-8C8F-4A8C-979D-C91F8513969B}" type="sibTrans" cxnId="{0DC90581-CA11-4D5E-A8E6-BF5035E35EF2}">
      <dgm:prSet/>
      <dgm:spPr/>
      <dgm:t>
        <a:bodyPr/>
        <a:lstStyle/>
        <a:p>
          <a:endParaRPr lang="zh-TW" altLang="en-US"/>
        </a:p>
      </dgm:t>
    </dgm:pt>
    <dgm:pt modelId="{DF2F6D31-67C4-4D85-95CD-887DBC04BA18}">
      <dgm:prSet/>
      <dgm:spPr/>
      <dgm:t>
        <a:bodyPr/>
        <a:lstStyle/>
        <a:p>
          <a:r>
            <a:rPr lang="zh-TW" altLang="en-US" dirty="0" smtClean="0"/>
            <a:t>創新產品，研發</a:t>
          </a:r>
          <a:r>
            <a:rPr lang="zh-TW" altLang="en-US" b="1" dirty="0" smtClean="0"/>
            <a:t>奶油酥餅</a:t>
          </a:r>
          <a:r>
            <a:rPr lang="zh-TW" altLang="en-US" dirty="0" smtClean="0"/>
            <a:t>，走向精緻化、規格化</a:t>
          </a:r>
          <a:endParaRPr lang="zh-TW" altLang="en-US" dirty="0"/>
        </a:p>
      </dgm:t>
    </dgm:pt>
    <dgm:pt modelId="{30C41B5C-F9FD-486E-BF68-86B74105B34B}" type="parTrans" cxnId="{3924EDED-F3E4-4C91-973D-20919B85D650}">
      <dgm:prSet/>
      <dgm:spPr/>
      <dgm:t>
        <a:bodyPr/>
        <a:lstStyle/>
        <a:p>
          <a:endParaRPr lang="zh-TW" altLang="en-US"/>
        </a:p>
      </dgm:t>
    </dgm:pt>
    <dgm:pt modelId="{E786FCA1-BF13-41EF-916B-4B16C8762E3A}" type="sibTrans" cxnId="{3924EDED-F3E4-4C91-973D-20919B85D650}">
      <dgm:prSet/>
      <dgm:spPr/>
      <dgm:t>
        <a:bodyPr/>
        <a:lstStyle/>
        <a:p>
          <a:endParaRPr lang="zh-TW" altLang="en-US"/>
        </a:p>
      </dgm:t>
    </dgm:pt>
    <dgm:pt modelId="{E006796B-40E0-4B04-800B-C6538201FA81}">
      <dgm:prSet/>
      <dgm:spPr/>
      <dgm:t>
        <a:bodyPr/>
        <a:lstStyle/>
        <a:p>
          <a:r>
            <a:rPr lang="zh-TW" altLang="en-US" dirty="0" smtClean="0"/>
            <a:t>火車運至全省</a:t>
          </a:r>
          <a:endParaRPr lang="zh-TW" altLang="en-US" dirty="0"/>
        </a:p>
      </dgm:t>
    </dgm:pt>
    <dgm:pt modelId="{D6F322F5-BF43-4D49-A60F-5FDE1A51FDF9}" type="parTrans" cxnId="{5EABA097-9F05-424A-AD14-0B371F12AC26}">
      <dgm:prSet/>
      <dgm:spPr/>
      <dgm:t>
        <a:bodyPr/>
        <a:lstStyle/>
        <a:p>
          <a:endParaRPr lang="zh-TW" altLang="en-US"/>
        </a:p>
      </dgm:t>
    </dgm:pt>
    <dgm:pt modelId="{8281AD7E-3AE9-4155-86E3-09941E064838}" type="sibTrans" cxnId="{5EABA097-9F05-424A-AD14-0B371F12AC26}">
      <dgm:prSet/>
      <dgm:spPr/>
      <dgm:t>
        <a:bodyPr/>
        <a:lstStyle/>
        <a:p>
          <a:endParaRPr lang="zh-TW" altLang="en-US"/>
        </a:p>
      </dgm:t>
    </dgm:pt>
    <dgm:pt modelId="{FA5A93A8-88EE-42CF-9A91-6F5BA5A9C7ED}">
      <dgm:prSet/>
      <dgm:spPr/>
      <dgm:t>
        <a:bodyPr/>
        <a:lstStyle/>
        <a:p>
          <a:r>
            <a:rPr lang="zh-TW" altLang="en-US" dirty="0" smtClean="0"/>
            <a:t>強化</a:t>
          </a:r>
          <a:r>
            <a:rPr lang="en-US" altLang="zh-TW" dirty="0" smtClean="0"/>
            <a:t>B2B, B2C, B2A</a:t>
          </a:r>
          <a:r>
            <a:rPr lang="zh-TW" altLang="en-US" dirty="0" smtClean="0"/>
            <a:t>等全面的供銷平台</a:t>
          </a:r>
          <a:endParaRPr lang="zh-TW" altLang="en-US" dirty="0"/>
        </a:p>
      </dgm:t>
    </dgm:pt>
    <dgm:pt modelId="{50C3B4C8-1F2E-4380-B0A9-4E558106688A}" type="parTrans" cxnId="{ECED765D-FF47-422C-9F71-C18EA46639CB}">
      <dgm:prSet/>
      <dgm:spPr/>
      <dgm:t>
        <a:bodyPr/>
        <a:lstStyle/>
        <a:p>
          <a:endParaRPr lang="zh-TW" altLang="en-US"/>
        </a:p>
      </dgm:t>
    </dgm:pt>
    <dgm:pt modelId="{D22B7EEC-53EA-4D17-A6B5-FDBA172B29B7}" type="sibTrans" cxnId="{ECED765D-FF47-422C-9F71-C18EA46639CB}">
      <dgm:prSet/>
      <dgm:spPr/>
      <dgm:t>
        <a:bodyPr/>
        <a:lstStyle/>
        <a:p>
          <a:endParaRPr lang="zh-TW" altLang="en-US"/>
        </a:p>
      </dgm:t>
    </dgm:pt>
    <dgm:pt modelId="{8E9FE7F1-71B5-43A4-9738-FF62F608BD1F}">
      <dgm:prSet/>
      <dgm:spPr/>
      <dgm:t>
        <a:bodyPr/>
        <a:lstStyle/>
        <a:p>
          <a:r>
            <a:rPr lang="zh-TW" altLang="en-US" b="1" dirty="0" smtClean="0"/>
            <a:t>由內而外全面改善產銷流程</a:t>
          </a:r>
          <a:endParaRPr lang="zh-TW" altLang="en-US" b="1" dirty="0"/>
        </a:p>
      </dgm:t>
    </dgm:pt>
    <dgm:pt modelId="{79892400-B5AD-4476-8117-86C1DA098DD7}" type="parTrans" cxnId="{9A8A404C-BA52-4BB5-A9CB-C77AA34450AF}">
      <dgm:prSet/>
      <dgm:spPr/>
      <dgm:t>
        <a:bodyPr/>
        <a:lstStyle/>
        <a:p>
          <a:endParaRPr lang="zh-TW" altLang="en-US"/>
        </a:p>
      </dgm:t>
    </dgm:pt>
    <dgm:pt modelId="{C2B3526E-99AC-4467-BF12-E2494EA1A28C}" type="sibTrans" cxnId="{9A8A404C-BA52-4BB5-A9CB-C77AA34450AF}">
      <dgm:prSet/>
      <dgm:spPr/>
      <dgm:t>
        <a:bodyPr/>
        <a:lstStyle/>
        <a:p>
          <a:endParaRPr lang="zh-TW" altLang="en-US"/>
        </a:p>
      </dgm:t>
    </dgm:pt>
    <dgm:pt modelId="{44BB1F61-C39B-42AF-9623-218FCA685654}">
      <dgm:prSet/>
      <dgm:spPr/>
      <dgm:t>
        <a:bodyPr/>
        <a:lstStyle/>
        <a:p>
          <a:r>
            <a:rPr lang="zh-TW" altLang="en-US" dirty="0" smtClean="0"/>
            <a:t>建立網路商城，拓展行銷網路</a:t>
          </a:r>
          <a:endParaRPr lang="zh-TW" altLang="en-US" dirty="0"/>
        </a:p>
      </dgm:t>
    </dgm:pt>
    <dgm:pt modelId="{E4819985-04EF-4619-893D-C8AEAA05AAC4}" type="parTrans" cxnId="{32C79384-C1D0-46B7-88C1-B5B9EE8B86F1}">
      <dgm:prSet/>
      <dgm:spPr/>
      <dgm:t>
        <a:bodyPr/>
        <a:lstStyle/>
        <a:p>
          <a:endParaRPr lang="zh-TW" altLang="en-US"/>
        </a:p>
      </dgm:t>
    </dgm:pt>
    <dgm:pt modelId="{F81189D5-7570-4B4D-8D1D-4109FB11753B}" type="sibTrans" cxnId="{32C79384-C1D0-46B7-88C1-B5B9EE8B86F1}">
      <dgm:prSet/>
      <dgm:spPr/>
      <dgm:t>
        <a:bodyPr/>
        <a:lstStyle/>
        <a:p>
          <a:endParaRPr lang="zh-TW" altLang="en-US"/>
        </a:p>
      </dgm:t>
    </dgm:pt>
    <dgm:pt modelId="{31A6D220-870F-436F-9C34-C9C922B8FD31}">
      <dgm:prSet/>
      <dgm:spPr/>
      <dgm:t>
        <a:bodyPr/>
        <a:lstStyle/>
        <a:p>
          <a:r>
            <a:rPr lang="zh-TW" altLang="en-US" dirty="0" smtClean="0"/>
            <a:t>樣多、量少、生產管理難</a:t>
          </a:r>
          <a:endParaRPr lang="zh-TW" altLang="en-US" dirty="0"/>
        </a:p>
      </dgm:t>
    </dgm:pt>
    <dgm:pt modelId="{7D716C78-475D-4DC2-8097-C58B381BEF65}" type="parTrans" cxnId="{DDB337E4-E5EC-45F0-81DD-E093529C70AE}">
      <dgm:prSet/>
      <dgm:spPr/>
      <dgm:t>
        <a:bodyPr/>
        <a:lstStyle/>
        <a:p>
          <a:endParaRPr lang="zh-TW" altLang="en-US"/>
        </a:p>
      </dgm:t>
    </dgm:pt>
    <dgm:pt modelId="{817A55A8-7121-4902-B0F7-449E22551475}" type="sibTrans" cxnId="{DDB337E4-E5EC-45F0-81DD-E093529C70AE}">
      <dgm:prSet/>
      <dgm:spPr/>
      <dgm:t>
        <a:bodyPr/>
        <a:lstStyle/>
        <a:p>
          <a:endParaRPr lang="zh-TW" altLang="en-US"/>
        </a:p>
      </dgm:t>
    </dgm:pt>
    <dgm:pt modelId="{3F579AA9-8F07-4D43-8855-C88E7CDD0A82}">
      <dgm:prSet/>
      <dgm:spPr/>
      <dgm:t>
        <a:bodyPr/>
        <a:lstStyle/>
        <a:p>
          <a:r>
            <a:rPr lang="en-US" altLang="zh-TW" dirty="0" smtClean="0"/>
            <a:t>91</a:t>
          </a:r>
          <a:r>
            <a:rPr lang="zh-TW" altLang="en-US" dirty="0" smtClean="0"/>
            <a:t>年遷至現址，成立大甲三寶文化館</a:t>
          </a:r>
          <a:endParaRPr lang="zh-TW" altLang="en-US" dirty="0"/>
        </a:p>
      </dgm:t>
    </dgm:pt>
    <dgm:pt modelId="{392D31B4-61BE-4B80-BDAF-B5ECE09A1F31}" type="parTrans" cxnId="{8C35F9F7-AE29-4614-8648-77E6C7096C35}">
      <dgm:prSet/>
      <dgm:spPr/>
      <dgm:t>
        <a:bodyPr/>
        <a:lstStyle/>
        <a:p>
          <a:endParaRPr lang="zh-TW" altLang="en-US"/>
        </a:p>
      </dgm:t>
    </dgm:pt>
    <dgm:pt modelId="{3BE71671-FC9D-4ACF-BBD5-26C5B8EE5D73}" type="sibTrans" cxnId="{8C35F9F7-AE29-4614-8648-77E6C7096C35}">
      <dgm:prSet/>
      <dgm:spPr/>
      <dgm:t>
        <a:bodyPr/>
        <a:lstStyle/>
        <a:p>
          <a:endParaRPr lang="zh-TW" altLang="en-US"/>
        </a:p>
      </dgm:t>
    </dgm:pt>
    <dgm:pt modelId="{FE306293-C320-4895-B43E-AC8CCF5DF975}">
      <dgm:prSet/>
      <dgm:spPr/>
      <dgm:t>
        <a:bodyPr/>
        <a:lstStyle/>
        <a:p>
          <a:r>
            <a:rPr lang="zh-TW" altLang="en-US" dirty="0" smtClean="0"/>
            <a:t>繼續進行</a:t>
          </a:r>
          <a:r>
            <a:rPr lang="en-US" altLang="zh-TW" dirty="0" smtClean="0"/>
            <a:t>KM</a:t>
          </a:r>
          <a:r>
            <a:rPr lang="zh-TW" altLang="en-US" dirty="0" smtClean="0"/>
            <a:t>計畫並持續改善</a:t>
          </a:r>
          <a:r>
            <a:rPr lang="en-US" altLang="zh-TW" dirty="0" smtClean="0"/>
            <a:t>e</a:t>
          </a:r>
          <a:r>
            <a:rPr lang="zh-TW" altLang="en-US" dirty="0" smtClean="0"/>
            <a:t>化工程</a:t>
          </a:r>
          <a:endParaRPr lang="zh-TW" altLang="en-US" dirty="0"/>
        </a:p>
      </dgm:t>
    </dgm:pt>
    <dgm:pt modelId="{4E30143E-C861-4BB5-A36F-485DF783C1D3}" type="parTrans" cxnId="{3A3A4682-0F2E-4885-A4E3-4FA28824D683}">
      <dgm:prSet/>
      <dgm:spPr/>
      <dgm:t>
        <a:bodyPr/>
        <a:lstStyle/>
        <a:p>
          <a:endParaRPr lang="zh-TW" altLang="en-US"/>
        </a:p>
      </dgm:t>
    </dgm:pt>
    <dgm:pt modelId="{6C7615CE-D36A-45FE-8442-DBA2022CF0B2}" type="sibTrans" cxnId="{3A3A4682-0F2E-4885-A4E3-4FA28824D683}">
      <dgm:prSet/>
      <dgm:spPr/>
      <dgm:t>
        <a:bodyPr/>
        <a:lstStyle/>
        <a:p>
          <a:endParaRPr lang="zh-TW" altLang="en-US"/>
        </a:p>
      </dgm:t>
    </dgm:pt>
    <dgm:pt modelId="{77358006-0E2B-4E88-B89B-8873C9B00D41}">
      <dgm:prSet/>
      <dgm:spPr/>
      <dgm:t>
        <a:bodyPr/>
        <a:lstStyle/>
        <a:p>
          <a:r>
            <a:rPr lang="zh-TW" altLang="en-US" dirty="0" smtClean="0"/>
            <a:t>成立</a:t>
          </a:r>
          <a:r>
            <a:rPr lang="zh-TW" altLang="en-US" b="1" dirty="0" smtClean="0"/>
            <a:t>幼獅廠</a:t>
          </a:r>
          <a:r>
            <a:rPr lang="zh-TW" altLang="en-US" dirty="0" smtClean="0"/>
            <a:t>自動化生產</a:t>
          </a:r>
          <a:endParaRPr lang="zh-TW" altLang="en-US" dirty="0"/>
        </a:p>
      </dgm:t>
    </dgm:pt>
    <dgm:pt modelId="{2BCF97E6-5374-4A4A-A91C-4E9D674D15B8}" type="parTrans" cxnId="{CE1E2837-E619-4E95-B195-108E0F9324BC}">
      <dgm:prSet/>
      <dgm:spPr/>
      <dgm:t>
        <a:bodyPr/>
        <a:lstStyle/>
        <a:p>
          <a:endParaRPr lang="zh-TW" altLang="en-US"/>
        </a:p>
      </dgm:t>
    </dgm:pt>
    <dgm:pt modelId="{5D192801-0EE8-4B5D-90BF-2416D6AE2274}" type="sibTrans" cxnId="{CE1E2837-E619-4E95-B195-108E0F9324BC}">
      <dgm:prSet/>
      <dgm:spPr/>
      <dgm:t>
        <a:bodyPr/>
        <a:lstStyle/>
        <a:p>
          <a:endParaRPr lang="zh-TW" altLang="en-US"/>
        </a:p>
      </dgm:t>
    </dgm:pt>
    <dgm:pt modelId="{69C4F9AF-6F69-40E8-B3DE-6E738265B1A9}">
      <dgm:prSet/>
      <dgm:spPr/>
      <dgm:t>
        <a:bodyPr/>
        <a:lstStyle/>
        <a:p>
          <a:r>
            <a:rPr lang="zh-TW" altLang="en-US" dirty="0" smtClean="0"/>
            <a:t>產能與品質提升並積極研發各項產品</a:t>
          </a:r>
          <a:endParaRPr lang="zh-TW" altLang="en-US" dirty="0"/>
        </a:p>
      </dgm:t>
    </dgm:pt>
    <dgm:pt modelId="{1A682389-FDD0-4A8F-BC9E-45E9A35726BB}" type="parTrans" cxnId="{0E60CAB1-B137-45B9-B02B-D14B9DC9CC75}">
      <dgm:prSet/>
      <dgm:spPr/>
      <dgm:t>
        <a:bodyPr/>
        <a:lstStyle/>
        <a:p>
          <a:endParaRPr lang="zh-TW" altLang="en-US"/>
        </a:p>
      </dgm:t>
    </dgm:pt>
    <dgm:pt modelId="{BAACC490-B588-43A8-9C4B-EC3E3F63D631}" type="sibTrans" cxnId="{0E60CAB1-B137-45B9-B02B-D14B9DC9CC75}">
      <dgm:prSet/>
      <dgm:spPr/>
      <dgm:t>
        <a:bodyPr/>
        <a:lstStyle/>
        <a:p>
          <a:endParaRPr lang="zh-TW" altLang="en-US"/>
        </a:p>
      </dgm:t>
    </dgm:pt>
    <dgm:pt modelId="{A0D4BBDA-7D22-40AC-A6BC-D278260B0FFF}">
      <dgm:prSet/>
      <dgm:spPr/>
      <dgm:t>
        <a:bodyPr/>
        <a:lstStyle/>
        <a:p>
          <a:r>
            <a:rPr lang="zh-TW" altLang="en-US" dirty="0" smtClean="0"/>
            <a:t>積極參予社會公益活動</a:t>
          </a:r>
          <a:endParaRPr lang="zh-TW" altLang="en-US" dirty="0"/>
        </a:p>
      </dgm:t>
    </dgm:pt>
    <dgm:pt modelId="{99B7C972-1B7D-4794-8BA9-81CB5A9BD711}" type="parTrans" cxnId="{DC8D3B9B-EA28-4138-9A86-BD81CED5C11B}">
      <dgm:prSet/>
      <dgm:spPr/>
      <dgm:t>
        <a:bodyPr/>
        <a:lstStyle/>
        <a:p>
          <a:endParaRPr lang="zh-TW" altLang="en-US"/>
        </a:p>
      </dgm:t>
    </dgm:pt>
    <dgm:pt modelId="{85FB9616-801E-4827-B6A9-9AF6CA74DEAE}" type="sibTrans" cxnId="{DC8D3B9B-EA28-4138-9A86-BD81CED5C11B}">
      <dgm:prSet/>
      <dgm:spPr/>
      <dgm:t>
        <a:bodyPr/>
        <a:lstStyle/>
        <a:p>
          <a:endParaRPr lang="zh-TW" altLang="en-US"/>
        </a:p>
      </dgm:t>
    </dgm:pt>
    <dgm:pt modelId="{F3108638-303E-4D4C-B3AB-E0A87137A903}">
      <dgm:prSet/>
      <dgm:spPr/>
      <dgm:t>
        <a:bodyPr/>
        <a:lstStyle/>
        <a:p>
          <a:r>
            <a:rPr lang="zh-TW" altLang="en-US" dirty="0" smtClean="0"/>
            <a:t>產品獲得肯定</a:t>
          </a:r>
          <a:endParaRPr lang="zh-TW" altLang="en-US" dirty="0"/>
        </a:p>
      </dgm:t>
    </dgm:pt>
    <dgm:pt modelId="{AA5C06FB-24D7-498B-A0EA-7A8E21EDEEC7}" type="parTrans" cxnId="{E103BAB0-B2C1-48F0-AC30-35DC8DB1896B}">
      <dgm:prSet/>
      <dgm:spPr/>
      <dgm:t>
        <a:bodyPr/>
        <a:lstStyle/>
        <a:p>
          <a:endParaRPr lang="zh-TW" altLang="en-US"/>
        </a:p>
      </dgm:t>
    </dgm:pt>
    <dgm:pt modelId="{9E8C8607-0B60-4DD3-9D22-EF9ABE32284F}" type="sibTrans" cxnId="{E103BAB0-B2C1-48F0-AC30-35DC8DB1896B}">
      <dgm:prSet/>
      <dgm:spPr/>
      <dgm:t>
        <a:bodyPr/>
        <a:lstStyle/>
        <a:p>
          <a:endParaRPr lang="zh-TW" altLang="en-US"/>
        </a:p>
      </dgm:t>
    </dgm:pt>
    <dgm:pt modelId="{5DEF725B-997C-4015-841E-44E989030A9B}">
      <dgm:prSet/>
      <dgm:spPr/>
      <dgm:t>
        <a:bodyPr/>
        <a:lstStyle/>
        <a:p>
          <a:r>
            <a:rPr lang="zh-TW" altLang="en-US" dirty="0" smtClean="0"/>
            <a:t>產能受到考驗</a:t>
          </a:r>
          <a:endParaRPr lang="zh-TW" altLang="en-US" dirty="0"/>
        </a:p>
      </dgm:t>
    </dgm:pt>
    <dgm:pt modelId="{E8F5F2C3-51ED-4F9B-8516-A66000C686F5}" type="parTrans" cxnId="{170EFF0C-F928-4E13-A75C-202E889B0D6B}">
      <dgm:prSet/>
      <dgm:spPr/>
      <dgm:t>
        <a:bodyPr/>
        <a:lstStyle/>
        <a:p>
          <a:endParaRPr lang="zh-TW" altLang="en-US"/>
        </a:p>
      </dgm:t>
    </dgm:pt>
    <dgm:pt modelId="{0EB28111-6A30-42DB-9CF5-3F0F98D434F1}" type="sibTrans" cxnId="{170EFF0C-F928-4E13-A75C-202E889B0D6B}">
      <dgm:prSet/>
      <dgm:spPr/>
      <dgm:t>
        <a:bodyPr/>
        <a:lstStyle/>
        <a:p>
          <a:endParaRPr lang="zh-TW" altLang="en-US"/>
        </a:p>
      </dgm:t>
    </dgm:pt>
    <dgm:pt modelId="{262F51F0-C0DB-46A8-A1DF-4124ED0C8FF2}">
      <dgm:prSet/>
      <dgm:spPr/>
      <dgm:t>
        <a:bodyPr/>
        <a:lstStyle/>
        <a:p>
          <a:r>
            <a:rPr lang="zh-TW" altLang="en-US" dirty="0" smtClean="0"/>
            <a:t>多樣化產品開發</a:t>
          </a:r>
          <a:endParaRPr lang="zh-TW" altLang="en-US" dirty="0"/>
        </a:p>
      </dgm:t>
    </dgm:pt>
    <dgm:pt modelId="{592D3509-E0E4-4DD1-90ED-97D9F6227FAE}" type="parTrans" cxnId="{F9F6E24F-2D63-4E0A-AE9D-53451C8B564E}">
      <dgm:prSet/>
      <dgm:spPr/>
      <dgm:t>
        <a:bodyPr/>
        <a:lstStyle/>
        <a:p>
          <a:endParaRPr lang="zh-TW" altLang="en-US"/>
        </a:p>
      </dgm:t>
    </dgm:pt>
    <dgm:pt modelId="{1503ED05-F4CF-44A7-A4FA-681BF44C7D93}" type="sibTrans" cxnId="{F9F6E24F-2D63-4E0A-AE9D-53451C8B564E}">
      <dgm:prSet/>
      <dgm:spPr/>
      <dgm:t>
        <a:bodyPr/>
        <a:lstStyle/>
        <a:p>
          <a:endParaRPr lang="zh-TW" altLang="en-US"/>
        </a:p>
      </dgm:t>
    </dgm:pt>
    <dgm:pt modelId="{B74B56AD-EFC9-4C4B-A908-77687B33B540}">
      <dgm:prSet/>
      <dgm:spPr/>
      <dgm:t>
        <a:bodyPr/>
        <a:lstStyle/>
        <a:p>
          <a:r>
            <a:rPr lang="zh-TW" altLang="en-US" dirty="0" smtClean="0"/>
            <a:t>擴增行銷網絡</a:t>
          </a:r>
          <a:endParaRPr lang="zh-TW" altLang="en-US" dirty="0"/>
        </a:p>
      </dgm:t>
    </dgm:pt>
    <dgm:pt modelId="{2BF95981-BE85-4D45-8464-E3022E28384E}" type="parTrans" cxnId="{8CAB2E5D-35FA-4DE6-8AFE-7B1EBEE2CA8E}">
      <dgm:prSet/>
      <dgm:spPr/>
      <dgm:t>
        <a:bodyPr/>
        <a:lstStyle/>
        <a:p>
          <a:endParaRPr lang="zh-TW" altLang="en-US"/>
        </a:p>
      </dgm:t>
    </dgm:pt>
    <dgm:pt modelId="{03DAEE98-499E-410E-9913-A302AEA1F351}" type="sibTrans" cxnId="{8CAB2E5D-35FA-4DE6-8AFE-7B1EBEE2CA8E}">
      <dgm:prSet/>
      <dgm:spPr/>
      <dgm:t>
        <a:bodyPr/>
        <a:lstStyle/>
        <a:p>
          <a:endParaRPr lang="zh-TW" altLang="en-US"/>
        </a:p>
      </dgm:t>
    </dgm:pt>
    <dgm:pt modelId="{A440D22B-9AA5-4DAB-99D7-B2B56715F59D}">
      <dgm:prSet/>
      <dgm:spPr/>
      <dgm:t>
        <a:bodyPr/>
        <a:lstStyle/>
        <a:p>
          <a:r>
            <a:rPr lang="zh-TW" altLang="en-US" dirty="0" smtClean="0"/>
            <a:t>大甲鎮瀾宮旁小店</a:t>
          </a:r>
          <a:endParaRPr lang="zh-TW" altLang="en-US" dirty="0"/>
        </a:p>
      </dgm:t>
    </dgm:pt>
    <dgm:pt modelId="{867F149C-9908-475A-B6E7-E75C1C78DBCD}" type="parTrans" cxnId="{ECB925BF-A999-4A4F-8C2B-065F284E9576}">
      <dgm:prSet/>
      <dgm:spPr/>
      <dgm:t>
        <a:bodyPr/>
        <a:lstStyle/>
        <a:p>
          <a:endParaRPr lang="zh-TW" altLang="en-US"/>
        </a:p>
      </dgm:t>
    </dgm:pt>
    <dgm:pt modelId="{E89CAEEE-97FA-455E-8430-CB51B311A3F6}" type="sibTrans" cxnId="{ECB925BF-A999-4A4F-8C2B-065F284E9576}">
      <dgm:prSet/>
      <dgm:spPr/>
      <dgm:t>
        <a:bodyPr/>
        <a:lstStyle/>
        <a:p>
          <a:endParaRPr lang="zh-TW" altLang="en-US"/>
        </a:p>
      </dgm:t>
    </dgm:pt>
    <dgm:pt modelId="{73F5FD42-9936-4C21-AAEB-87B285A4BE4C}">
      <dgm:prSet/>
      <dgm:spPr/>
      <dgm:t>
        <a:bodyPr/>
        <a:lstStyle/>
        <a:p>
          <a:r>
            <a:rPr lang="en-US" altLang="zh-TW" dirty="0" smtClean="0"/>
            <a:t>40</a:t>
          </a:r>
          <a:r>
            <a:rPr lang="zh-TW" altLang="en-US" dirty="0" smtClean="0"/>
            <a:t>位員工，</a:t>
          </a:r>
          <a:r>
            <a:rPr lang="en-US" altLang="zh-TW" dirty="0" smtClean="0"/>
            <a:t>1</a:t>
          </a:r>
          <a:r>
            <a:rPr lang="zh-TW" altLang="en-US" dirty="0" smtClean="0"/>
            <a:t>億營業額</a:t>
          </a:r>
          <a:endParaRPr lang="zh-TW" altLang="en-US" dirty="0"/>
        </a:p>
      </dgm:t>
    </dgm:pt>
    <dgm:pt modelId="{7CE72233-1F40-43A1-8444-A8FE5F64EB9B}" type="parTrans" cxnId="{10CC8316-6690-48A6-96B6-D34AFA8ACFAD}">
      <dgm:prSet/>
      <dgm:spPr/>
      <dgm:t>
        <a:bodyPr/>
        <a:lstStyle/>
        <a:p>
          <a:endParaRPr lang="zh-TW" altLang="en-US"/>
        </a:p>
      </dgm:t>
    </dgm:pt>
    <dgm:pt modelId="{C71164C9-2A37-482D-A0FB-CFC7B781FC33}" type="sibTrans" cxnId="{10CC8316-6690-48A6-96B6-D34AFA8ACFAD}">
      <dgm:prSet/>
      <dgm:spPr/>
      <dgm:t>
        <a:bodyPr/>
        <a:lstStyle/>
        <a:p>
          <a:endParaRPr lang="zh-TW" altLang="en-US"/>
        </a:p>
      </dgm:t>
    </dgm:pt>
    <dgm:pt modelId="{2B176643-9A97-44BB-93B5-E27A3D2C7B98}">
      <dgm:prSet/>
      <dgm:spPr/>
      <dgm:t>
        <a:bodyPr/>
        <a:lstStyle/>
        <a:p>
          <a:r>
            <a:rPr lang="en-US" altLang="zh-TW" dirty="0" smtClean="0"/>
            <a:t>140</a:t>
          </a:r>
          <a:r>
            <a:rPr lang="zh-TW" altLang="en-US" dirty="0" smtClean="0"/>
            <a:t>多位員工，</a:t>
          </a:r>
          <a:r>
            <a:rPr lang="en-US" altLang="zh-TW" dirty="0" smtClean="0"/>
            <a:t>3</a:t>
          </a:r>
          <a:r>
            <a:rPr lang="zh-TW" altLang="en-US" dirty="0" smtClean="0"/>
            <a:t>億營業額</a:t>
          </a:r>
          <a:endParaRPr lang="zh-TW" altLang="en-US" dirty="0"/>
        </a:p>
      </dgm:t>
    </dgm:pt>
    <dgm:pt modelId="{1481C2B8-D457-49E2-B151-C3609CA2D6DB}" type="parTrans" cxnId="{8E0F85A6-A345-42F5-A110-69FAB7628950}">
      <dgm:prSet/>
      <dgm:spPr/>
      <dgm:t>
        <a:bodyPr/>
        <a:lstStyle/>
        <a:p>
          <a:endParaRPr lang="zh-TW" altLang="en-US"/>
        </a:p>
      </dgm:t>
    </dgm:pt>
    <dgm:pt modelId="{680B1493-476B-4C19-9714-249A0E33CB18}" type="sibTrans" cxnId="{8E0F85A6-A345-42F5-A110-69FAB7628950}">
      <dgm:prSet/>
      <dgm:spPr/>
      <dgm:t>
        <a:bodyPr/>
        <a:lstStyle/>
        <a:p>
          <a:endParaRPr lang="zh-TW" altLang="en-US"/>
        </a:p>
      </dgm:t>
    </dgm:pt>
    <dgm:pt modelId="{543E1717-C9E8-4F24-8C04-CF1950F9ECFF}" type="pres">
      <dgm:prSet presAssocID="{205D07F0-EBC9-4F1B-8B00-AA2A56883A2F}" presName="linearFlow" presStyleCnt="0">
        <dgm:presLayoutVars>
          <dgm:dir/>
          <dgm:animLvl val="lvl"/>
          <dgm:resizeHandles val="exact"/>
        </dgm:presLayoutVars>
      </dgm:prSet>
      <dgm:spPr/>
    </dgm:pt>
    <dgm:pt modelId="{478DA769-139E-41A2-9BF6-819EC1ED71A3}" type="pres">
      <dgm:prSet presAssocID="{C27FD58B-45C7-48AE-907C-B6C09B4D3CF9}" presName="composite" presStyleCnt="0"/>
      <dgm:spPr/>
    </dgm:pt>
    <dgm:pt modelId="{EA41FA18-BEFA-4224-AD80-5C4528FD40DA}" type="pres">
      <dgm:prSet presAssocID="{C27FD58B-45C7-48AE-907C-B6C09B4D3CF9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61A2CB-88DA-4CF1-A69D-8F266265B238}" type="pres">
      <dgm:prSet presAssocID="{C27FD58B-45C7-48AE-907C-B6C09B4D3CF9}" presName="parSh" presStyleLbl="node1" presStyleIdx="0" presStyleCnt="5"/>
      <dgm:spPr/>
      <dgm:t>
        <a:bodyPr/>
        <a:lstStyle/>
        <a:p>
          <a:endParaRPr lang="zh-TW" altLang="en-US"/>
        </a:p>
      </dgm:t>
    </dgm:pt>
    <dgm:pt modelId="{6AA1ACA4-A631-47EA-BE15-60673EC45355}" type="pres">
      <dgm:prSet presAssocID="{C27FD58B-45C7-48AE-907C-B6C09B4D3CF9}" presName="desTx" presStyleLbl="fgAcc1" presStyleIdx="0" presStyleCnt="5" custScaleX="13097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770C98-2D31-452D-BAC8-EAABCB2268E9}" type="pres">
      <dgm:prSet presAssocID="{6CEFA62A-C6CA-4D04-B643-74827B472640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B2F20CA3-B21A-4F43-8A6A-480B80FF4967}" type="pres">
      <dgm:prSet presAssocID="{6CEFA62A-C6CA-4D04-B643-74827B472640}" presName="connTx" presStyleLbl="sibTrans2D1" presStyleIdx="0" presStyleCnt="4"/>
      <dgm:spPr/>
      <dgm:t>
        <a:bodyPr/>
        <a:lstStyle/>
        <a:p>
          <a:endParaRPr lang="zh-TW" altLang="en-US"/>
        </a:p>
      </dgm:t>
    </dgm:pt>
    <dgm:pt modelId="{45954D0B-D8F3-4B4C-9F6E-9D0F3B37E394}" type="pres">
      <dgm:prSet presAssocID="{B1AC7E34-299F-4C10-B22A-C06AAB7588D4}" presName="composite" presStyleCnt="0"/>
      <dgm:spPr/>
    </dgm:pt>
    <dgm:pt modelId="{78504D2E-8EDD-4799-A091-6CF6F04E2CE6}" type="pres">
      <dgm:prSet presAssocID="{B1AC7E34-299F-4C10-B22A-C06AAB7588D4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C8E78F-6C63-4F90-AD52-BF9864A514DE}" type="pres">
      <dgm:prSet presAssocID="{B1AC7E34-299F-4C10-B22A-C06AAB7588D4}" presName="parSh" presStyleLbl="node1" presStyleIdx="1" presStyleCnt="5"/>
      <dgm:spPr/>
      <dgm:t>
        <a:bodyPr/>
        <a:lstStyle/>
        <a:p>
          <a:endParaRPr lang="zh-TW" altLang="en-US"/>
        </a:p>
      </dgm:t>
    </dgm:pt>
    <dgm:pt modelId="{F1525847-8775-4048-967D-6F592BD05B76}" type="pres">
      <dgm:prSet presAssocID="{B1AC7E34-299F-4C10-B22A-C06AAB7588D4}" presName="desTx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7F179F-379C-47FA-97BE-1A9729A48DE8}" type="pres">
      <dgm:prSet presAssocID="{3E898B8D-BCBA-4F2B-B8B7-8373BDD480F2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090AE596-7ECA-4596-BAEE-6099007FB018}" type="pres">
      <dgm:prSet presAssocID="{3E898B8D-BCBA-4F2B-B8B7-8373BDD480F2}" presName="connTx" presStyleLbl="sibTrans2D1" presStyleIdx="1" presStyleCnt="4"/>
      <dgm:spPr/>
      <dgm:t>
        <a:bodyPr/>
        <a:lstStyle/>
        <a:p>
          <a:endParaRPr lang="zh-TW" altLang="en-US"/>
        </a:p>
      </dgm:t>
    </dgm:pt>
    <dgm:pt modelId="{8D04CD83-A3A3-4D69-8785-3DE4467222B5}" type="pres">
      <dgm:prSet presAssocID="{B07EEDF8-00A6-4093-8706-3C7CC4012BAD}" presName="composite" presStyleCnt="0"/>
      <dgm:spPr/>
    </dgm:pt>
    <dgm:pt modelId="{A31BD9D9-7E84-4C3F-85F3-5B4DD06300C7}" type="pres">
      <dgm:prSet presAssocID="{B07EEDF8-00A6-4093-8706-3C7CC4012BAD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7167C0-1CD4-43AC-B17A-7443523CD720}" type="pres">
      <dgm:prSet presAssocID="{B07EEDF8-00A6-4093-8706-3C7CC4012BAD}" presName="parSh" presStyleLbl="node1" presStyleIdx="2" presStyleCnt="5"/>
      <dgm:spPr/>
      <dgm:t>
        <a:bodyPr/>
        <a:lstStyle/>
        <a:p>
          <a:endParaRPr lang="zh-TW" altLang="en-US"/>
        </a:p>
      </dgm:t>
    </dgm:pt>
    <dgm:pt modelId="{55CFFAA7-C163-4E70-8D93-E6916F8F993D}" type="pres">
      <dgm:prSet presAssocID="{B07EEDF8-00A6-4093-8706-3C7CC4012BAD}" presName="desTx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B526E8-AA86-4589-A818-4863309D4EBF}" type="pres">
      <dgm:prSet presAssocID="{4AE8D6B0-CDEA-478A-9B42-71BF8CC404BD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18E8CD1A-713D-4171-B5D3-4F53BC2D208F}" type="pres">
      <dgm:prSet presAssocID="{4AE8D6B0-CDEA-478A-9B42-71BF8CC404BD}" presName="connTx" presStyleLbl="sibTrans2D1" presStyleIdx="2" presStyleCnt="4"/>
      <dgm:spPr/>
      <dgm:t>
        <a:bodyPr/>
        <a:lstStyle/>
        <a:p>
          <a:endParaRPr lang="zh-TW" altLang="en-US"/>
        </a:p>
      </dgm:t>
    </dgm:pt>
    <dgm:pt modelId="{1E4D03AA-5056-4A81-B34D-A303A81CB6AC}" type="pres">
      <dgm:prSet presAssocID="{5E355B71-AE26-4C0B-8E28-7FB9D7A71AC6}" presName="composite" presStyleCnt="0"/>
      <dgm:spPr/>
    </dgm:pt>
    <dgm:pt modelId="{F952FE2C-1EC3-4AF5-9AF5-C9B6EB8A132A}" type="pres">
      <dgm:prSet presAssocID="{5E355B71-AE26-4C0B-8E28-7FB9D7A71AC6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09A0BA-CAD4-45DA-B02A-AB6E2C15841B}" type="pres">
      <dgm:prSet presAssocID="{5E355B71-AE26-4C0B-8E28-7FB9D7A71AC6}" presName="parSh" presStyleLbl="node1" presStyleIdx="3" presStyleCnt="5"/>
      <dgm:spPr/>
      <dgm:t>
        <a:bodyPr/>
        <a:lstStyle/>
        <a:p>
          <a:endParaRPr lang="zh-TW" altLang="en-US"/>
        </a:p>
      </dgm:t>
    </dgm:pt>
    <dgm:pt modelId="{A1621FAF-FCFF-47BF-8AF3-91D586FE0B4A}" type="pres">
      <dgm:prSet presAssocID="{5E355B71-AE26-4C0B-8E28-7FB9D7A71AC6}" presName="desTx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63CFB4-4B79-4BF1-AF2C-424A61182570}" type="pres">
      <dgm:prSet presAssocID="{57657D71-4697-4A92-8E29-A2C03F0184E8}" presName="sibTrans" presStyleLbl="sibTrans2D1" presStyleIdx="3" presStyleCnt="4"/>
      <dgm:spPr/>
      <dgm:t>
        <a:bodyPr/>
        <a:lstStyle/>
        <a:p>
          <a:endParaRPr lang="zh-TW" altLang="en-US"/>
        </a:p>
      </dgm:t>
    </dgm:pt>
    <dgm:pt modelId="{87E55784-8D0B-4D45-BD4C-C079361383FB}" type="pres">
      <dgm:prSet presAssocID="{57657D71-4697-4A92-8E29-A2C03F0184E8}" presName="connTx" presStyleLbl="sibTrans2D1" presStyleIdx="3" presStyleCnt="4"/>
      <dgm:spPr/>
      <dgm:t>
        <a:bodyPr/>
        <a:lstStyle/>
        <a:p>
          <a:endParaRPr lang="zh-TW" altLang="en-US"/>
        </a:p>
      </dgm:t>
    </dgm:pt>
    <dgm:pt modelId="{50A2F6A6-6779-4396-904C-AD38DA01D25E}" type="pres">
      <dgm:prSet presAssocID="{C471504E-5CC9-4FF1-966B-4CEB2BFD49AA}" presName="composite" presStyleCnt="0"/>
      <dgm:spPr/>
    </dgm:pt>
    <dgm:pt modelId="{60665D2C-5B04-4AA0-A78F-B26B797A2821}" type="pres">
      <dgm:prSet presAssocID="{C471504E-5CC9-4FF1-966B-4CEB2BFD49AA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E705670-47E8-4200-9D73-5449CD83A09F}" type="pres">
      <dgm:prSet presAssocID="{C471504E-5CC9-4FF1-966B-4CEB2BFD49AA}" presName="parSh" presStyleLbl="node1" presStyleIdx="4" presStyleCnt="5"/>
      <dgm:spPr/>
      <dgm:t>
        <a:bodyPr/>
        <a:lstStyle/>
        <a:p>
          <a:endParaRPr lang="zh-TW" altLang="en-US"/>
        </a:p>
      </dgm:t>
    </dgm:pt>
    <dgm:pt modelId="{D9CBFC02-E1AA-467D-B478-EA09B423ED6B}" type="pres">
      <dgm:prSet presAssocID="{C471504E-5CC9-4FF1-966B-4CEB2BFD49AA}" presName="desTx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B9E1439-17E6-4AEB-A2FC-EA1BDD7B70DE}" type="presOf" srcId="{E006796B-40E0-4B04-800B-C6538201FA81}" destId="{F1525847-8775-4048-967D-6F592BD05B76}" srcOrd="0" destOrd="2" presId="urn:microsoft.com/office/officeart/2005/8/layout/process3"/>
    <dgm:cxn modelId="{0DC90581-CA11-4D5E-A8E6-BF5035E35EF2}" srcId="{B1AC7E34-299F-4C10-B22A-C06AAB7588D4}" destId="{F4B31DA2-80D9-41F6-84AA-8078AADC7976}" srcOrd="0" destOrd="0" parTransId="{B74D4BA8-789D-44E6-B68A-61076A562E6D}" sibTransId="{A6239D86-8C8F-4A8C-979D-C91F8513969B}"/>
    <dgm:cxn modelId="{4B2BC1E9-A751-4225-9DB2-0189320685A0}" type="presOf" srcId="{57657D71-4697-4A92-8E29-A2C03F0184E8}" destId="{87E55784-8D0B-4D45-BD4C-C079361383FB}" srcOrd="1" destOrd="0" presId="urn:microsoft.com/office/officeart/2005/8/layout/process3"/>
    <dgm:cxn modelId="{E103BAB0-B2C1-48F0-AC30-35DC8DB1896B}" srcId="{B1AC7E34-299F-4C10-B22A-C06AAB7588D4}" destId="{F3108638-303E-4D4C-B3AB-E0A87137A903}" srcOrd="3" destOrd="0" parTransId="{AA5C06FB-24D7-498B-A0EA-7A8E21EDEEC7}" sibTransId="{9E8C8607-0B60-4DD3-9D22-EF9ABE32284F}"/>
    <dgm:cxn modelId="{CE1E2837-E619-4E95-B195-108E0F9324BC}" srcId="{B07EEDF8-00A6-4093-8706-3C7CC4012BAD}" destId="{77358006-0E2B-4E88-B89B-8873C9B00D41}" srcOrd="0" destOrd="0" parTransId="{2BCF97E6-5374-4A4A-A91C-4E9D674D15B8}" sibTransId="{5D192801-0EE8-4B5D-90BF-2416D6AE2274}"/>
    <dgm:cxn modelId="{0E60CAB1-B137-45B9-B02B-D14B9DC9CC75}" srcId="{B07EEDF8-00A6-4093-8706-3C7CC4012BAD}" destId="{69C4F9AF-6F69-40E8-B3DE-6E738265B1A9}" srcOrd="1" destOrd="0" parTransId="{1A682389-FDD0-4A8F-BC9E-45E9A35726BB}" sibTransId="{BAACC490-B588-43A8-9C4B-EC3E3F63D631}"/>
    <dgm:cxn modelId="{B8415251-0142-40D0-96FB-DF1AA300A602}" type="presOf" srcId="{31A6D220-870F-436F-9C34-C9C922B8FD31}" destId="{6AA1ACA4-A631-47EA-BE15-60673EC45355}" srcOrd="0" destOrd="3" presId="urn:microsoft.com/office/officeart/2005/8/layout/process3"/>
    <dgm:cxn modelId="{C4A6243A-4488-40E4-AA4D-15A02404697B}" type="presOf" srcId="{57657D71-4697-4A92-8E29-A2C03F0184E8}" destId="{3763CFB4-4B79-4BF1-AF2C-424A61182570}" srcOrd="0" destOrd="0" presId="urn:microsoft.com/office/officeart/2005/8/layout/process3"/>
    <dgm:cxn modelId="{06B84D1E-C194-4D65-8A18-95B307A44825}" type="presOf" srcId="{FE306293-C320-4895-B43E-AC8CCF5DF975}" destId="{D9CBFC02-E1AA-467D-B478-EA09B423ED6B}" srcOrd="0" destOrd="2" presId="urn:microsoft.com/office/officeart/2005/8/layout/process3"/>
    <dgm:cxn modelId="{152A0090-1592-49B3-AED9-868F9C60287D}" type="presOf" srcId="{B1AC7E34-299F-4C10-B22A-C06AAB7588D4}" destId="{B3C8E78F-6C63-4F90-AD52-BF9864A514DE}" srcOrd="1" destOrd="0" presId="urn:microsoft.com/office/officeart/2005/8/layout/process3"/>
    <dgm:cxn modelId="{5EABA097-9F05-424A-AD14-0B371F12AC26}" srcId="{B1AC7E34-299F-4C10-B22A-C06AAB7588D4}" destId="{E006796B-40E0-4B04-800B-C6538201FA81}" srcOrd="2" destOrd="0" parTransId="{D6F322F5-BF43-4D49-A60F-5FDE1A51FDF9}" sibTransId="{8281AD7E-3AE9-4155-86E3-09941E064838}"/>
    <dgm:cxn modelId="{25EB2D45-582C-434D-8BF8-4B518657E1B5}" srcId="{205D07F0-EBC9-4F1B-8B00-AA2A56883A2F}" destId="{C471504E-5CC9-4FF1-966B-4CEB2BFD49AA}" srcOrd="4" destOrd="0" parTransId="{65F8494A-93BB-4158-8B58-6D3C4A85D54C}" sibTransId="{EF1B3584-EF64-47DC-B75C-9A8B8133EBDE}"/>
    <dgm:cxn modelId="{E8D82B21-8C34-4562-8D4B-09D7A9D932C3}" type="presOf" srcId="{B07EEDF8-00A6-4093-8706-3C7CC4012BAD}" destId="{A31BD9D9-7E84-4C3F-85F3-5B4DD06300C7}" srcOrd="0" destOrd="0" presId="urn:microsoft.com/office/officeart/2005/8/layout/process3"/>
    <dgm:cxn modelId="{81447F51-048B-447D-BBA3-01AD2E78B526}" srcId="{205D07F0-EBC9-4F1B-8B00-AA2A56883A2F}" destId="{5E355B71-AE26-4C0B-8E28-7FB9D7A71AC6}" srcOrd="3" destOrd="0" parTransId="{1C5400D9-E0E2-4F5B-9564-2EA8C2CB6496}" sibTransId="{57657D71-4697-4A92-8E29-A2C03F0184E8}"/>
    <dgm:cxn modelId="{D6703A66-E950-4242-8D3B-CD90EB1CF00D}" srcId="{205D07F0-EBC9-4F1B-8B00-AA2A56883A2F}" destId="{B1AC7E34-299F-4C10-B22A-C06AAB7588D4}" srcOrd="1" destOrd="0" parTransId="{F1738F46-CE04-41FC-BDC9-6076173A493E}" sibTransId="{3E898B8D-BCBA-4F2B-B8B7-8373BDD480F2}"/>
    <dgm:cxn modelId="{170EFF0C-F928-4E13-A75C-202E889B0D6B}" srcId="{B1AC7E34-299F-4C10-B22A-C06AAB7588D4}" destId="{5DEF725B-997C-4015-841E-44E989030A9B}" srcOrd="4" destOrd="0" parTransId="{E8F5F2C3-51ED-4F9B-8516-A66000C686F5}" sibTransId="{0EB28111-6A30-42DB-9CF5-3F0F98D434F1}"/>
    <dgm:cxn modelId="{8E0F85A6-A345-42F5-A110-69FAB7628950}" srcId="{C471504E-5CC9-4FF1-966B-4CEB2BFD49AA}" destId="{2B176643-9A97-44BB-93B5-E27A3D2C7B98}" srcOrd="3" destOrd="0" parTransId="{1481C2B8-D457-49E2-B151-C3609CA2D6DB}" sibTransId="{680B1493-476B-4C19-9714-249A0E33CB18}"/>
    <dgm:cxn modelId="{32C79384-C1D0-46B7-88C1-B5B9EE8B86F1}" srcId="{5E355B71-AE26-4C0B-8E28-7FB9D7A71AC6}" destId="{44BB1F61-C39B-42AF-9623-218FCA685654}" srcOrd="1" destOrd="0" parTransId="{E4819985-04EF-4619-893D-C8AEAA05AAC4}" sibTransId="{F81189D5-7570-4B4D-8D1D-4109FB11753B}"/>
    <dgm:cxn modelId="{3A3A4682-0F2E-4885-A4E3-4FA28824D683}" srcId="{C471504E-5CC9-4FF1-966B-4CEB2BFD49AA}" destId="{FE306293-C320-4895-B43E-AC8CCF5DF975}" srcOrd="2" destOrd="0" parTransId="{4E30143E-C861-4BB5-A36F-485DF783C1D3}" sibTransId="{6C7615CE-D36A-45FE-8442-DBA2022CF0B2}"/>
    <dgm:cxn modelId="{C7C18802-BEDF-47D0-BD65-9F1D60DE8D9B}" srcId="{205D07F0-EBC9-4F1B-8B00-AA2A56883A2F}" destId="{B07EEDF8-00A6-4093-8706-3C7CC4012BAD}" srcOrd="2" destOrd="0" parTransId="{FA61CE12-9907-4C89-8E36-6E3A72A43CE2}" sibTransId="{4AE8D6B0-CDEA-478A-9B42-71BF8CC404BD}"/>
    <dgm:cxn modelId="{ECED765D-FF47-422C-9F71-C18EA46639CB}" srcId="{C471504E-5CC9-4FF1-966B-4CEB2BFD49AA}" destId="{FA5A93A8-88EE-42CF-9A91-6F5BA5A9C7ED}" srcOrd="1" destOrd="0" parTransId="{50C3B4C8-1F2E-4380-B0A9-4E558106688A}" sibTransId="{D22B7EEC-53EA-4D17-A6B5-FDBA172B29B7}"/>
    <dgm:cxn modelId="{A26F4C8E-E97A-4F7D-A698-72C809D2588F}" type="presOf" srcId="{3E898B8D-BCBA-4F2B-B8B7-8373BDD480F2}" destId="{090AE596-7ECA-4596-BAEE-6099007FB018}" srcOrd="1" destOrd="0" presId="urn:microsoft.com/office/officeart/2005/8/layout/process3"/>
    <dgm:cxn modelId="{AEE9EC2E-B975-4310-AA68-8A9B5864D2F5}" type="presOf" srcId="{F4B31DA2-80D9-41F6-84AA-8078AADC7976}" destId="{F1525847-8775-4048-967D-6F592BD05B76}" srcOrd="0" destOrd="0" presId="urn:microsoft.com/office/officeart/2005/8/layout/process3"/>
    <dgm:cxn modelId="{51031998-D1A3-49AE-99C0-AD0318D3F68D}" type="presOf" srcId="{F3108638-303E-4D4C-B3AB-E0A87137A903}" destId="{F1525847-8775-4048-967D-6F592BD05B76}" srcOrd="0" destOrd="3" presId="urn:microsoft.com/office/officeart/2005/8/layout/process3"/>
    <dgm:cxn modelId="{6BDB0034-4C93-48E3-BBDE-B1FA91A55903}" type="presOf" srcId="{FA5A93A8-88EE-42CF-9A91-6F5BA5A9C7ED}" destId="{D9CBFC02-E1AA-467D-B478-EA09B423ED6B}" srcOrd="0" destOrd="1" presId="urn:microsoft.com/office/officeart/2005/8/layout/process3"/>
    <dgm:cxn modelId="{BA32E195-ED3C-4FB7-BC27-DE5E4FCD0FBB}" type="presOf" srcId="{B74B56AD-EFC9-4C4B-A908-77687B33B540}" destId="{D9CBFC02-E1AA-467D-B478-EA09B423ED6B}" srcOrd="0" destOrd="0" presId="urn:microsoft.com/office/officeart/2005/8/layout/process3"/>
    <dgm:cxn modelId="{C279E261-5D6E-47DF-91F5-750CFAF70353}" type="presOf" srcId="{262F51F0-C0DB-46A8-A1DF-4124ED0C8FF2}" destId="{A1621FAF-FCFF-47BF-8AF3-91D586FE0B4A}" srcOrd="0" destOrd="3" presId="urn:microsoft.com/office/officeart/2005/8/layout/process3"/>
    <dgm:cxn modelId="{E0510F31-1F66-4B61-84E3-87BC04A1CD66}" type="presOf" srcId="{C27FD58B-45C7-48AE-907C-B6C09B4D3CF9}" destId="{3761A2CB-88DA-4CF1-A69D-8F266265B238}" srcOrd="1" destOrd="0" presId="urn:microsoft.com/office/officeart/2005/8/layout/process3"/>
    <dgm:cxn modelId="{DDB337E4-E5EC-45F0-81DD-E093529C70AE}" srcId="{C27FD58B-45C7-48AE-907C-B6C09B4D3CF9}" destId="{31A6D220-870F-436F-9C34-C9C922B8FD31}" srcOrd="3" destOrd="0" parTransId="{7D716C78-475D-4DC2-8097-C58B381BEF65}" sibTransId="{817A55A8-7121-4902-B0F7-449E22551475}"/>
    <dgm:cxn modelId="{E17BC30D-F762-483A-8FB6-34D7279C72D2}" srcId="{205D07F0-EBC9-4F1B-8B00-AA2A56883A2F}" destId="{C27FD58B-45C7-48AE-907C-B6C09B4D3CF9}" srcOrd="0" destOrd="0" parTransId="{4802A42A-2F11-4D46-8D81-1B958A982C76}" sibTransId="{6CEFA62A-C6CA-4D04-B643-74827B472640}"/>
    <dgm:cxn modelId="{854BEB81-41FA-4662-A973-589DD69E938E}" type="presOf" srcId="{6CEFA62A-C6CA-4D04-B643-74827B472640}" destId="{89770C98-2D31-452D-BAC8-EAABCB2268E9}" srcOrd="0" destOrd="0" presId="urn:microsoft.com/office/officeart/2005/8/layout/process3"/>
    <dgm:cxn modelId="{ADD89D71-5F7E-49D0-B37D-EA209518EC58}" type="presOf" srcId="{C471504E-5CC9-4FF1-966B-4CEB2BFD49AA}" destId="{1E705670-47E8-4200-9D73-5449CD83A09F}" srcOrd="1" destOrd="0" presId="urn:microsoft.com/office/officeart/2005/8/layout/process3"/>
    <dgm:cxn modelId="{24F040C0-6C81-4B0F-A5F0-FA9233F31392}" type="presOf" srcId="{77358006-0E2B-4E88-B89B-8873C9B00D41}" destId="{55CFFAA7-C163-4E70-8D93-E6916F8F993D}" srcOrd="0" destOrd="0" presId="urn:microsoft.com/office/officeart/2005/8/layout/process3"/>
    <dgm:cxn modelId="{9A8A404C-BA52-4BB5-A9CB-C77AA34450AF}" srcId="{5E355B71-AE26-4C0B-8E28-7FB9D7A71AC6}" destId="{8E9FE7F1-71B5-43A4-9738-FF62F608BD1F}" srcOrd="0" destOrd="0" parTransId="{79892400-B5AD-4476-8117-86C1DA098DD7}" sibTransId="{C2B3526E-99AC-4467-BF12-E2494EA1A28C}"/>
    <dgm:cxn modelId="{D3F945F6-296C-4F2A-8F49-E260EF3114DC}" type="presOf" srcId="{C27FD58B-45C7-48AE-907C-B6C09B4D3CF9}" destId="{EA41FA18-BEFA-4224-AD80-5C4528FD40DA}" srcOrd="0" destOrd="0" presId="urn:microsoft.com/office/officeart/2005/8/layout/process3"/>
    <dgm:cxn modelId="{CB4606F5-5E4A-41C5-B2F4-8403760A5EE2}" type="presOf" srcId="{3E898B8D-BCBA-4F2B-B8B7-8373BDD480F2}" destId="{317F179F-379C-47FA-97BE-1A9729A48DE8}" srcOrd="0" destOrd="0" presId="urn:microsoft.com/office/officeart/2005/8/layout/process3"/>
    <dgm:cxn modelId="{CA0A19D7-3E09-4964-AF05-5EDD9C6B9ADA}" type="presOf" srcId="{C471504E-5CC9-4FF1-966B-4CEB2BFD49AA}" destId="{60665D2C-5B04-4AA0-A78F-B26B797A2821}" srcOrd="0" destOrd="0" presId="urn:microsoft.com/office/officeart/2005/8/layout/process3"/>
    <dgm:cxn modelId="{1EB8DB32-64EC-4C21-AE9A-F2753BA319E5}" type="presOf" srcId="{B1AC7E34-299F-4C10-B22A-C06AAB7588D4}" destId="{78504D2E-8EDD-4799-A091-6CF6F04E2CE6}" srcOrd="0" destOrd="0" presId="urn:microsoft.com/office/officeart/2005/8/layout/process3"/>
    <dgm:cxn modelId="{8C35F9F7-AE29-4614-8648-77E6C7096C35}" srcId="{5E355B71-AE26-4C0B-8E28-7FB9D7A71AC6}" destId="{3F579AA9-8F07-4D43-8855-C88E7CDD0A82}" srcOrd="2" destOrd="0" parTransId="{392D31B4-61BE-4B80-BDAF-B5ECE09A1F31}" sibTransId="{3BE71671-FC9D-4ACF-BBD5-26C5B8EE5D73}"/>
    <dgm:cxn modelId="{F0C339B7-C4F9-4399-AD96-924E7AC06001}" type="presOf" srcId="{2B176643-9A97-44BB-93B5-E27A3D2C7B98}" destId="{D9CBFC02-E1AA-467D-B478-EA09B423ED6B}" srcOrd="0" destOrd="3" presId="urn:microsoft.com/office/officeart/2005/8/layout/process3"/>
    <dgm:cxn modelId="{91DAFFAC-6B98-4409-98DF-3FCFA736DF4F}" srcId="{C27FD58B-45C7-48AE-907C-B6C09B4D3CF9}" destId="{1DEAD3DD-80AB-4DE7-9522-DB505B00EBF5}" srcOrd="1" destOrd="0" parTransId="{B47BB889-B0E1-461F-8A07-556A4BB77C56}" sibTransId="{35D57B26-6DDE-4C2F-A371-59483E26B765}"/>
    <dgm:cxn modelId="{58E78BE4-DD7F-49C8-B5ED-0851BD03410A}" type="presOf" srcId="{4AE8D6B0-CDEA-478A-9B42-71BF8CC404BD}" destId="{B8B526E8-AA86-4589-A818-4863309D4EBF}" srcOrd="0" destOrd="0" presId="urn:microsoft.com/office/officeart/2005/8/layout/process3"/>
    <dgm:cxn modelId="{8CAB2E5D-35FA-4DE6-8AFE-7B1EBEE2CA8E}" srcId="{C471504E-5CC9-4FF1-966B-4CEB2BFD49AA}" destId="{B74B56AD-EFC9-4C4B-A908-77687B33B540}" srcOrd="0" destOrd="0" parTransId="{2BF95981-BE85-4D45-8464-E3022E28384E}" sibTransId="{03DAEE98-499E-410E-9913-A302AEA1F351}"/>
    <dgm:cxn modelId="{ED1EC2C9-E953-4794-A49F-2FA52E0DD92E}" srcId="{C27FD58B-45C7-48AE-907C-B6C09B4D3CF9}" destId="{8F16ED76-4094-4691-8819-37152C2B2CF9}" srcOrd="2" destOrd="0" parTransId="{4BD37CB3-9628-4A0B-AEC5-6CEFD5CDB68D}" sibTransId="{1A83885B-53DD-4102-BF84-2C0A7B5067B9}"/>
    <dgm:cxn modelId="{3A55BA5D-9F03-4110-8788-79B5AB329794}" type="presOf" srcId="{1DEAD3DD-80AB-4DE7-9522-DB505B00EBF5}" destId="{6AA1ACA4-A631-47EA-BE15-60673EC45355}" srcOrd="0" destOrd="1" presId="urn:microsoft.com/office/officeart/2005/8/layout/process3"/>
    <dgm:cxn modelId="{19D934AA-2F2F-4089-9C64-9CF410205477}" type="presOf" srcId="{73F5FD42-9936-4C21-AAEB-87B285A4BE4C}" destId="{55CFFAA7-C163-4E70-8D93-E6916F8F993D}" srcOrd="0" destOrd="3" presId="urn:microsoft.com/office/officeart/2005/8/layout/process3"/>
    <dgm:cxn modelId="{B2E84C24-8D4B-4D20-8D82-FEB2AE202676}" type="presOf" srcId="{6CEFA62A-C6CA-4D04-B643-74827B472640}" destId="{B2F20CA3-B21A-4F43-8A6A-480B80FF4967}" srcOrd="1" destOrd="0" presId="urn:microsoft.com/office/officeart/2005/8/layout/process3"/>
    <dgm:cxn modelId="{10CC8316-6690-48A6-96B6-D34AFA8ACFAD}" srcId="{B07EEDF8-00A6-4093-8706-3C7CC4012BAD}" destId="{73F5FD42-9936-4C21-AAEB-87B285A4BE4C}" srcOrd="3" destOrd="0" parTransId="{7CE72233-1F40-43A1-8444-A8FE5F64EB9B}" sibTransId="{C71164C9-2A37-482D-A0FB-CFC7B781FC33}"/>
    <dgm:cxn modelId="{877B8FC9-4615-44DC-9404-ED7162203766}" type="presOf" srcId="{DF2F6D31-67C4-4D85-95CD-887DBC04BA18}" destId="{F1525847-8775-4048-967D-6F592BD05B76}" srcOrd="0" destOrd="1" presId="urn:microsoft.com/office/officeart/2005/8/layout/process3"/>
    <dgm:cxn modelId="{DC8D3B9B-EA28-4138-9A86-BD81CED5C11B}" srcId="{B07EEDF8-00A6-4093-8706-3C7CC4012BAD}" destId="{A0D4BBDA-7D22-40AC-A6BC-D278260B0FFF}" srcOrd="2" destOrd="0" parTransId="{99B7C972-1B7D-4794-8BA9-81CB5A9BD711}" sibTransId="{85FB9616-801E-4827-B6A9-9AF6CA74DEAE}"/>
    <dgm:cxn modelId="{1B9AD66E-4F9A-41F4-B5F6-0500515C6506}" type="presOf" srcId="{5DEF725B-997C-4015-841E-44E989030A9B}" destId="{F1525847-8775-4048-967D-6F592BD05B76}" srcOrd="0" destOrd="4" presId="urn:microsoft.com/office/officeart/2005/8/layout/process3"/>
    <dgm:cxn modelId="{DDBCA8EA-BDC9-4551-963A-3498B94E3857}" type="presOf" srcId="{A440D22B-9AA5-4DAB-99D7-B2B56715F59D}" destId="{6AA1ACA4-A631-47EA-BE15-60673EC45355}" srcOrd="0" destOrd="0" presId="urn:microsoft.com/office/officeart/2005/8/layout/process3"/>
    <dgm:cxn modelId="{700208D4-3674-49CB-81AB-5DC2F10ED7C1}" type="presOf" srcId="{B07EEDF8-00A6-4093-8706-3C7CC4012BAD}" destId="{567167C0-1CD4-43AC-B17A-7443523CD720}" srcOrd="1" destOrd="0" presId="urn:microsoft.com/office/officeart/2005/8/layout/process3"/>
    <dgm:cxn modelId="{F9F6E24F-2D63-4E0A-AE9D-53451C8B564E}" srcId="{5E355B71-AE26-4C0B-8E28-7FB9D7A71AC6}" destId="{262F51F0-C0DB-46A8-A1DF-4124ED0C8FF2}" srcOrd="3" destOrd="0" parTransId="{592D3509-E0E4-4DD1-90ED-97D9F6227FAE}" sibTransId="{1503ED05-F4CF-44A7-A4FA-681BF44C7D93}"/>
    <dgm:cxn modelId="{2E611A3D-8988-4B3D-B0CA-4152C766931D}" type="presOf" srcId="{4AE8D6B0-CDEA-478A-9B42-71BF8CC404BD}" destId="{18E8CD1A-713D-4171-B5D3-4F53BC2D208F}" srcOrd="1" destOrd="0" presId="urn:microsoft.com/office/officeart/2005/8/layout/process3"/>
    <dgm:cxn modelId="{DEB36C82-605E-48DE-ADA6-97E17547883A}" type="presOf" srcId="{3F579AA9-8F07-4D43-8855-C88E7CDD0A82}" destId="{A1621FAF-FCFF-47BF-8AF3-91D586FE0B4A}" srcOrd="0" destOrd="2" presId="urn:microsoft.com/office/officeart/2005/8/layout/process3"/>
    <dgm:cxn modelId="{7577901E-1E43-4462-A8F2-6DE21A00C52B}" type="presOf" srcId="{8E9FE7F1-71B5-43A4-9738-FF62F608BD1F}" destId="{A1621FAF-FCFF-47BF-8AF3-91D586FE0B4A}" srcOrd="0" destOrd="0" presId="urn:microsoft.com/office/officeart/2005/8/layout/process3"/>
    <dgm:cxn modelId="{B0C62150-7030-4413-9C65-45F3CAE9BCD9}" type="presOf" srcId="{5E355B71-AE26-4C0B-8E28-7FB9D7A71AC6}" destId="{7709A0BA-CAD4-45DA-B02A-AB6E2C15841B}" srcOrd="1" destOrd="0" presId="urn:microsoft.com/office/officeart/2005/8/layout/process3"/>
    <dgm:cxn modelId="{8D6E9710-4349-492D-ABD5-BC9FAFCA26B7}" type="presOf" srcId="{44BB1F61-C39B-42AF-9623-218FCA685654}" destId="{A1621FAF-FCFF-47BF-8AF3-91D586FE0B4A}" srcOrd="0" destOrd="1" presId="urn:microsoft.com/office/officeart/2005/8/layout/process3"/>
    <dgm:cxn modelId="{ECB925BF-A999-4A4F-8C2B-065F284E9576}" srcId="{C27FD58B-45C7-48AE-907C-B6C09B4D3CF9}" destId="{A440D22B-9AA5-4DAB-99D7-B2B56715F59D}" srcOrd="0" destOrd="0" parTransId="{867F149C-9908-475A-B6E7-E75C1C78DBCD}" sibTransId="{E89CAEEE-97FA-455E-8430-CB51B311A3F6}"/>
    <dgm:cxn modelId="{BC191C10-6D94-48D0-A228-DB3B55B4B327}" type="presOf" srcId="{8F16ED76-4094-4691-8819-37152C2B2CF9}" destId="{6AA1ACA4-A631-47EA-BE15-60673EC45355}" srcOrd="0" destOrd="2" presId="urn:microsoft.com/office/officeart/2005/8/layout/process3"/>
    <dgm:cxn modelId="{3924EDED-F3E4-4C91-973D-20919B85D650}" srcId="{B1AC7E34-299F-4C10-B22A-C06AAB7588D4}" destId="{DF2F6D31-67C4-4D85-95CD-887DBC04BA18}" srcOrd="1" destOrd="0" parTransId="{30C41B5C-F9FD-486E-BF68-86B74105B34B}" sibTransId="{E786FCA1-BF13-41EF-916B-4B16C8762E3A}"/>
    <dgm:cxn modelId="{F84DA9D3-8A0D-4FA1-9271-E2EA21DA0483}" type="presOf" srcId="{205D07F0-EBC9-4F1B-8B00-AA2A56883A2F}" destId="{543E1717-C9E8-4F24-8C04-CF1950F9ECFF}" srcOrd="0" destOrd="0" presId="urn:microsoft.com/office/officeart/2005/8/layout/process3"/>
    <dgm:cxn modelId="{7F9014C0-DB3F-4804-92BB-63ECE399D2D7}" type="presOf" srcId="{69C4F9AF-6F69-40E8-B3DE-6E738265B1A9}" destId="{55CFFAA7-C163-4E70-8D93-E6916F8F993D}" srcOrd="0" destOrd="1" presId="urn:microsoft.com/office/officeart/2005/8/layout/process3"/>
    <dgm:cxn modelId="{3C7ADB62-0EF2-40DC-A296-DED0F275C5DD}" type="presOf" srcId="{A0D4BBDA-7D22-40AC-A6BC-D278260B0FFF}" destId="{55CFFAA7-C163-4E70-8D93-E6916F8F993D}" srcOrd="0" destOrd="2" presId="urn:microsoft.com/office/officeart/2005/8/layout/process3"/>
    <dgm:cxn modelId="{331A07ED-3FE4-40D5-AE06-5B8A3901082B}" type="presOf" srcId="{5E355B71-AE26-4C0B-8E28-7FB9D7A71AC6}" destId="{F952FE2C-1EC3-4AF5-9AF5-C9B6EB8A132A}" srcOrd="0" destOrd="0" presId="urn:microsoft.com/office/officeart/2005/8/layout/process3"/>
    <dgm:cxn modelId="{F1B86ECF-B6DD-4244-ACD8-EA763D9296C7}" type="presParOf" srcId="{543E1717-C9E8-4F24-8C04-CF1950F9ECFF}" destId="{478DA769-139E-41A2-9BF6-819EC1ED71A3}" srcOrd="0" destOrd="0" presId="urn:microsoft.com/office/officeart/2005/8/layout/process3"/>
    <dgm:cxn modelId="{3C93A5A2-0585-450B-80E0-1D53E016B78C}" type="presParOf" srcId="{478DA769-139E-41A2-9BF6-819EC1ED71A3}" destId="{EA41FA18-BEFA-4224-AD80-5C4528FD40DA}" srcOrd="0" destOrd="0" presId="urn:microsoft.com/office/officeart/2005/8/layout/process3"/>
    <dgm:cxn modelId="{4C8FAB90-9C49-45A3-BAF7-B4E8B8815206}" type="presParOf" srcId="{478DA769-139E-41A2-9BF6-819EC1ED71A3}" destId="{3761A2CB-88DA-4CF1-A69D-8F266265B238}" srcOrd="1" destOrd="0" presId="urn:microsoft.com/office/officeart/2005/8/layout/process3"/>
    <dgm:cxn modelId="{3E540546-B453-4E97-9AD0-A4B04A72EA69}" type="presParOf" srcId="{478DA769-139E-41A2-9BF6-819EC1ED71A3}" destId="{6AA1ACA4-A631-47EA-BE15-60673EC45355}" srcOrd="2" destOrd="0" presId="urn:microsoft.com/office/officeart/2005/8/layout/process3"/>
    <dgm:cxn modelId="{C2460DBF-33EA-49F9-9793-661D5537A1EC}" type="presParOf" srcId="{543E1717-C9E8-4F24-8C04-CF1950F9ECFF}" destId="{89770C98-2D31-452D-BAC8-EAABCB2268E9}" srcOrd="1" destOrd="0" presId="urn:microsoft.com/office/officeart/2005/8/layout/process3"/>
    <dgm:cxn modelId="{4E3693F1-2EA3-43B5-9DF3-2F866F067064}" type="presParOf" srcId="{89770C98-2D31-452D-BAC8-EAABCB2268E9}" destId="{B2F20CA3-B21A-4F43-8A6A-480B80FF4967}" srcOrd="0" destOrd="0" presId="urn:microsoft.com/office/officeart/2005/8/layout/process3"/>
    <dgm:cxn modelId="{378FFC96-3DEF-4445-8C4E-451EC93CF840}" type="presParOf" srcId="{543E1717-C9E8-4F24-8C04-CF1950F9ECFF}" destId="{45954D0B-D8F3-4B4C-9F6E-9D0F3B37E394}" srcOrd="2" destOrd="0" presId="urn:microsoft.com/office/officeart/2005/8/layout/process3"/>
    <dgm:cxn modelId="{164CCA21-401D-41C9-82D3-9A0BD0D88B25}" type="presParOf" srcId="{45954D0B-D8F3-4B4C-9F6E-9D0F3B37E394}" destId="{78504D2E-8EDD-4799-A091-6CF6F04E2CE6}" srcOrd="0" destOrd="0" presId="urn:microsoft.com/office/officeart/2005/8/layout/process3"/>
    <dgm:cxn modelId="{7309475E-5171-4B04-961F-C0CE9D72FEF0}" type="presParOf" srcId="{45954D0B-D8F3-4B4C-9F6E-9D0F3B37E394}" destId="{B3C8E78F-6C63-4F90-AD52-BF9864A514DE}" srcOrd="1" destOrd="0" presId="urn:microsoft.com/office/officeart/2005/8/layout/process3"/>
    <dgm:cxn modelId="{34506261-CC73-4CAC-BCF2-9AC8879F7D39}" type="presParOf" srcId="{45954D0B-D8F3-4B4C-9F6E-9D0F3B37E394}" destId="{F1525847-8775-4048-967D-6F592BD05B76}" srcOrd="2" destOrd="0" presId="urn:microsoft.com/office/officeart/2005/8/layout/process3"/>
    <dgm:cxn modelId="{DC2FBEEA-0E17-4A63-8B6B-2139E63131DA}" type="presParOf" srcId="{543E1717-C9E8-4F24-8C04-CF1950F9ECFF}" destId="{317F179F-379C-47FA-97BE-1A9729A48DE8}" srcOrd="3" destOrd="0" presId="urn:microsoft.com/office/officeart/2005/8/layout/process3"/>
    <dgm:cxn modelId="{481288CC-85A1-4F57-803B-2819CC2192BD}" type="presParOf" srcId="{317F179F-379C-47FA-97BE-1A9729A48DE8}" destId="{090AE596-7ECA-4596-BAEE-6099007FB018}" srcOrd="0" destOrd="0" presId="urn:microsoft.com/office/officeart/2005/8/layout/process3"/>
    <dgm:cxn modelId="{4EFBB2DE-1E7C-4669-84E3-66B6491053EB}" type="presParOf" srcId="{543E1717-C9E8-4F24-8C04-CF1950F9ECFF}" destId="{8D04CD83-A3A3-4D69-8785-3DE4467222B5}" srcOrd="4" destOrd="0" presId="urn:microsoft.com/office/officeart/2005/8/layout/process3"/>
    <dgm:cxn modelId="{E76E6F9E-D58D-4D7E-9E22-F303D728B62E}" type="presParOf" srcId="{8D04CD83-A3A3-4D69-8785-3DE4467222B5}" destId="{A31BD9D9-7E84-4C3F-85F3-5B4DD06300C7}" srcOrd="0" destOrd="0" presId="urn:microsoft.com/office/officeart/2005/8/layout/process3"/>
    <dgm:cxn modelId="{B29B25DC-D44B-41C3-B06B-DB176C7BE3F4}" type="presParOf" srcId="{8D04CD83-A3A3-4D69-8785-3DE4467222B5}" destId="{567167C0-1CD4-43AC-B17A-7443523CD720}" srcOrd="1" destOrd="0" presId="urn:microsoft.com/office/officeart/2005/8/layout/process3"/>
    <dgm:cxn modelId="{13074DC1-665A-4C4A-814C-B158B38A1E13}" type="presParOf" srcId="{8D04CD83-A3A3-4D69-8785-3DE4467222B5}" destId="{55CFFAA7-C163-4E70-8D93-E6916F8F993D}" srcOrd="2" destOrd="0" presId="urn:microsoft.com/office/officeart/2005/8/layout/process3"/>
    <dgm:cxn modelId="{30427B80-BAEE-4A85-91D4-5A81711C4F5F}" type="presParOf" srcId="{543E1717-C9E8-4F24-8C04-CF1950F9ECFF}" destId="{B8B526E8-AA86-4589-A818-4863309D4EBF}" srcOrd="5" destOrd="0" presId="urn:microsoft.com/office/officeart/2005/8/layout/process3"/>
    <dgm:cxn modelId="{98701E09-0246-49AF-BCC8-919F8C0EB7E2}" type="presParOf" srcId="{B8B526E8-AA86-4589-A818-4863309D4EBF}" destId="{18E8CD1A-713D-4171-B5D3-4F53BC2D208F}" srcOrd="0" destOrd="0" presId="urn:microsoft.com/office/officeart/2005/8/layout/process3"/>
    <dgm:cxn modelId="{C4A48E86-66A9-4B0F-8869-F54585278BD0}" type="presParOf" srcId="{543E1717-C9E8-4F24-8C04-CF1950F9ECFF}" destId="{1E4D03AA-5056-4A81-B34D-A303A81CB6AC}" srcOrd="6" destOrd="0" presId="urn:microsoft.com/office/officeart/2005/8/layout/process3"/>
    <dgm:cxn modelId="{CBE09320-3A35-4D36-B8CA-7B223293833F}" type="presParOf" srcId="{1E4D03AA-5056-4A81-B34D-A303A81CB6AC}" destId="{F952FE2C-1EC3-4AF5-9AF5-C9B6EB8A132A}" srcOrd="0" destOrd="0" presId="urn:microsoft.com/office/officeart/2005/8/layout/process3"/>
    <dgm:cxn modelId="{95B4E084-069E-4B47-9A32-3A3188AE7FEA}" type="presParOf" srcId="{1E4D03AA-5056-4A81-B34D-A303A81CB6AC}" destId="{7709A0BA-CAD4-45DA-B02A-AB6E2C15841B}" srcOrd="1" destOrd="0" presId="urn:microsoft.com/office/officeart/2005/8/layout/process3"/>
    <dgm:cxn modelId="{E2DCBBDA-F662-49EF-8F96-02365EC2A1AC}" type="presParOf" srcId="{1E4D03AA-5056-4A81-B34D-A303A81CB6AC}" destId="{A1621FAF-FCFF-47BF-8AF3-91D586FE0B4A}" srcOrd="2" destOrd="0" presId="urn:microsoft.com/office/officeart/2005/8/layout/process3"/>
    <dgm:cxn modelId="{00CAD6A5-04EF-475F-A3C3-115BF3598350}" type="presParOf" srcId="{543E1717-C9E8-4F24-8C04-CF1950F9ECFF}" destId="{3763CFB4-4B79-4BF1-AF2C-424A61182570}" srcOrd="7" destOrd="0" presId="urn:microsoft.com/office/officeart/2005/8/layout/process3"/>
    <dgm:cxn modelId="{C705EFC6-CDFB-44C4-B1B8-50CF363C26F7}" type="presParOf" srcId="{3763CFB4-4B79-4BF1-AF2C-424A61182570}" destId="{87E55784-8D0B-4D45-BD4C-C079361383FB}" srcOrd="0" destOrd="0" presId="urn:microsoft.com/office/officeart/2005/8/layout/process3"/>
    <dgm:cxn modelId="{D22C3EE5-24E2-4C05-B294-5644D8D520F8}" type="presParOf" srcId="{543E1717-C9E8-4F24-8C04-CF1950F9ECFF}" destId="{50A2F6A6-6779-4396-904C-AD38DA01D25E}" srcOrd="8" destOrd="0" presId="urn:microsoft.com/office/officeart/2005/8/layout/process3"/>
    <dgm:cxn modelId="{72DDCFB7-B84A-42DC-B951-5F2B2BC442B0}" type="presParOf" srcId="{50A2F6A6-6779-4396-904C-AD38DA01D25E}" destId="{60665D2C-5B04-4AA0-A78F-B26B797A2821}" srcOrd="0" destOrd="0" presId="urn:microsoft.com/office/officeart/2005/8/layout/process3"/>
    <dgm:cxn modelId="{69B898B0-9F80-4DE5-8A07-473FD9F394BF}" type="presParOf" srcId="{50A2F6A6-6779-4396-904C-AD38DA01D25E}" destId="{1E705670-47E8-4200-9D73-5449CD83A09F}" srcOrd="1" destOrd="0" presId="urn:microsoft.com/office/officeart/2005/8/layout/process3"/>
    <dgm:cxn modelId="{5808C4D3-D619-4DC5-A14E-4374BFADDF7B}" type="presParOf" srcId="{50A2F6A6-6779-4396-904C-AD38DA01D25E}" destId="{D9CBFC02-E1AA-467D-B478-EA09B423ED6B}" srcOrd="2" destOrd="0" presId="urn:microsoft.com/office/officeart/2005/8/layout/process3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A5737CD-A9C6-44F1-ACAA-3A6698C422D1}" type="doc">
      <dgm:prSet loTypeId="urn:microsoft.com/office/officeart/2005/8/layout/vProcess5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E79B750A-E2B5-422D-9A29-2B00CD4D1137}">
      <dgm:prSet phldrT="[文字]" custT="1"/>
      <dgm:spPr/>
      <dgm:t>
        <a:bodyPr/>
        <a:lstStyle/>
        <a:p>
          <a:r>
            <a:rPr lang="en-US" altLang="zh-TW" sz="1400" dirty="0" smtClean="0">
              <a:solidFill>
                <a:srgbClr val="0070C0"/>
              </a:solidFill>
            </a:rPr>
            <a:t>&lt;</a:t>
          </a:r>
          <a:r>
            <a:rPr lang="zh-TW" altLang="en-US" sz="1400" dirty="0" smtClean="0">
              <a:solidFill>
                <a:srgbClr val="0070C0"/>
              </a:solidFill>
            </a:rPr>
            <a:t>願景</a:t>
          </a:r>
          <a:r>
            <a:rPr lang="en-US" altLang="zh-TW" sz="1400" dirty="0" smtClean="0">
              <a:solidFill>
                <a:srgbClr val="0070C0"/>
              </a:solidFill>
            </a:rPr>
            <a:t>&gt;</a:t>
          </a:r>
        </a:p>
        <a:p>
          <a:r>
            <a:rPr lang="zh-TW" altLang="en-US" sz="1400" dirty="0" smtClean="0">
              <a:solidFill>
                <a:srgbClr val="0070C0"/>
              </a:solidFill>
            </a:rPr>
            <a:t>文化製餅的領導品牌</a:t>
          </a:r>
          <a:endParaRPr lang="zh-TW" altLang="en-US" sz="1400" dirty="0">
            <a:solidFill>
              <a:srgbClr val="0070C0"/>
            </a:solidFill>
          </a:endParaRPr>
        </a:p>
      </dgm:t>
    </dgm:pt>
    <dgm:pt modelId="{CAD22FA5-8894-46EB-85CF-084DA3161D29}" type="parTrans" cxnId="{01D93EB6-8850-48B3-B07A-C2F9928BAF11}">
      <dgm:prSet/>
      <dgm:spPr/>
      <dgm:t>
        <a:bodyPr/>
        <a:lstStyle/>
        <a:p>
          <a:endParaRPr lang="zh-TW" altLang="en-US"/>
        </a:p>
      </dgm:t>
    </dgm:pt>
    <dgm:pt modelId="{8B7A3283-1EB6-4582-83F1-090A654C7E4F}" type="sibTrans" cxnId="{01D93EB6-8850-48B3-B07A-C2F9928BAF11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endParaRPr lang="zh-TW" altLang="en-US"/>
        </a:p>
      </dgm:t>
    </dgm:pt>
    <dgm:pt modelId="{DC541674-2425-4CEB-90DD-A0DF94CE41B2}">
      <dgm:prSet phldrT="[文字]" custT="1"/>
      <dgm:spPr/>
      <dgm:t>
        <a:bodyPr/>
        <a:lstStyle/>
        <a:p>
          <a:r>
            <a:rPr lang="en-US" altLang="zh-TW" sz="1400" dirty="0" smtClean="0"/>
            <a:t>&lt;</a:t>
          </a:r>
          <a:r>
            <a:rPr lang="zh-TW" altLang="en-US" sz="1400" dirty="0" smtClean="0"/>
            <a:t>營運策略</a:t>
          </a:r>
          <a:r>
            <a:rPr lang="en-US" altLang="zh-TW" sz="1400" dirty="0" smtClean="0"/>
            <a:t>&gt;</a:t>
          </a:r>
        </a:p>
        <a:p>
          <a:r>
            <a:rPr lang="zh-TW" altLang="en-US" sz="1400" dirty="0" smtClean="0"/>
            <a:t>社會認同、客戶滿意、產品優勢、現代化技術</a:t>
          </a:r>
          <a:endParaRPr lang="zh-TW" altLang="en-US" sz="1400" dirty="0"/>
        </a:p>
      </dgm:t>
    </dgm:pt>
    <dgm:pt modelId="{DA486F1D-EA75-4E63-BF4F-D47E8D81563C}" type="parTrans" cxnId="{C00FC391-37C2-4419-9E2D-04E94B2153A8}">
      <dgm:prSet/>
      <dgm:spPr/>
      <dgm:t>
        <a:bodyPr/>
        <a:lstStyle/>
        <a:p>
          <a:endParaRPr lang="zh-TW" altLang="en-US"/>
        </a:p>
      </dgm:t>
    </dgm:pt>
    <dgm:pt modelId="{B18A6394-987D-4378-BDA0-51D44D106A00}" type="sibTrans" cxnId="{C00FC391-37C2-4419-9E2D-04E94B2153A8}">
      <dgm:prSet/>
      <dgm:spPr/>
      <dgm:t>
        <a:bodyPr/>
        <a:lstStyle/>
        <a:p>
          <a:endParaRPr lang="zh-TW" altLang="en-US"/>
        </a:p>
      </dgm:t>
    </dgm:pt>
    <dgm:pt modelId="{05BFC94A-D4DD-4491-AAED-B7BDD1BA9940}">
      <dgm:prSet phldrT="[文字]" custT="1"/>
      <dgm:spPr/>
      <dgm:t>
        <a:bodyPr/>
        <a:lstStyle/>
        <a:p>
          <a:pPr>
            <a:spcAft>
              <a:spcPts val="300"/>
            </a:spcAft>
          </a:pPr>
          <a:r>
            <a:rPr lang="en-US" altLang="zh-TW" sz="1400" dirty="0" smtClean="0"/>
            <a:t>&lt;</a:t>
          </a:r>
          <a:r>
            <a:rPr lang="zh-TW" altLang="en-US" sz="1400" dirty="0" smtClean="0"/>
            <a:t>資訊策略</a:t>
          </a:r>
          <a:r>
            <a:rPr lang="en-US" altLang="zh-TW" sz="1400" dirty="0" smtClean="0"/>
            <a:t>&gt;</a:t>
          </a:r>
        </a:p>
        <a:p>
          <a:pPr marL="180975" indent="-180975">
            <a:spcAft>
              <a:spcPts val="300"/>
            </a:spcAft>
          </a:pPr>
          <a:r>
            <a:rPr lang="en-US" altLang="zh-TW" sz="1400" dirty="0" smtClean="0"/>
            <a:t>1. </a:t>
          </a:r>
          <a:r>
            <a:rPr lang="zh-TW" altLang="en-US" sz="1400" dirty="0" smtClean="0"/>
            <a:t>提高網際網路的應用，以客戶服務為導向，強化金、物流等整合，以擴張</a:t>
          </a:r>
          <a:r>
            <a:rPr lang="en-US" altLang="zh-TW" sz="1400" b="1" dirty="0" smtClean="0">
              <a:solidFill>
                <a:srgbClr val="FFFF00"/>
              </a:solidFill>
            </a:rPr>
            <a:t>e</a:t>
          </a:r>
          <a:r>
            <a:rPr lang="zh-TW" altLang="en-US" sz="1400" b="1" dirty="0" smtClean="0">
              <a:solidFill>
                <a:srgbClr val="FFFF00"/>
              </a:solidFill>
            </a:rPr>
            <a:t>行銷</a:t>
          </a:r>
          <a:r>
            <a:rPr lang="zh-TW" altLang="en-US" sz="1400" dirty="0" smtClean="0"/>
            <a:t>網絡，深化客戶關係，</a:t>
          </a:r>
          <a:r>
            <a:rPr lang="zh-TW" altLang="en-US" sz="1400" b="1" dirty="0" smtClean="0">
              <a:solidFill>
                <a:srgbClr val="FFFF00"/>
              </a:solidFill>
            </a:rPr>
            <a:t>增加市佔率及營收</a:t>
          </a:r>
          <a:endParaRPr lang="en-US" altLang="zh-TW" sz="1400" b="1" dirty="0" smtClean="0">
            <a:solidFill>
              <a:srgbClr val="FFFF00"/>
            </a:solidFill>
          </a:endParaRPr>
        </a:p>
        <a:p>
          <a:pPr marL="180975" indent="-180975">
            <a:spcAft>
              <a:spcPts val="300"/>
            </a:spcAft>
          </a:pPr>
          <a:r>
            <a:rPr lang="en-US" altLang="zh-TW" sz="1400" dirty="0" smtClean="0"/>
            <a:t>2. </a:t>
          </a:r>
          <a:r>
            <a:rPr lang="zh-TW" altLang="en-US" sz="1400" dirty="0" smtClean="0"/>
            <a:t>透過</a:t>
          </a:r>
          <a:r>
            <a:rPr lang="en-US" altLang="zh-TW" sz="1400" dirty="0" smtClean="0"/>
            <a:t>CRM</a:t>
          </a:r>
          <a:r>
            <a:rPr lang="zh-TW" altLang="en-US" sz="1400" dirty="0" smtClean="0"/>
            <a:t>的建置，快速取得市場情報，進行產品分析，配合研發及生產技術，找出下一波</a:t>
          </a:r>
          <a:r>
            <a:rPr lang="en-US" altLang="zh-TW" sz="1400" dirty="0" smtClean="0">
              <a:solidFill>
                <a:srgbClr val="FFFF00"/>
              </a:solidFill>
            </a:rPr>
            <a:t>Star</a:t>
          </a:r>
          <a:r>
            <a:rPr lang="zh-TW" altLang="en-US" sz="1400" dirty="0" smtClean="0"/>
            <a:t>商品</a:t>
          </a:r>
          <a:endParaRPr lang="en-US" altLang="zh-TW" sz="1400" dirty="0" smtClean="0"/>
        </a:p>
        <a:p>
          <a:pPr marL="180975" indent="-180975">
            <a:spcAft>
              <a:spcPts val="300"/>
            </a:spcAft>
          </a:pPr>
          <a:r>
            <a:rPr lang="en-US" altLang="zh-TW" sz="1400" dirty="0" smtClean="0"/>
            <a:t>3.</a:t>
          </a:r>
          <a:r>
            <a:rPr lang="zh-TW" altLang="en-US" sz="1400" dirty="0" smtClean="0"/>
            <a:t> 透過</a:t>
          </a:r>
          <a:r>
            <a:rPr lang="en-US" altLang="zh-TW" sz="1400" dirty="0" smtClean="0"/>
            <a:t>SCM</a:t>
          </a:r>
          <a:r>
            <a:rPr lang="zh-TW" altLang="en-US" sz="1400" dirty="0" smtClean="0"/>
            <a:t>的建置與</a:t>
          </a:r>
          <a:r>
            <a:rPr lang="en-US" altLang="zh-TW" sz="1400" b="1" dirty="0" smtClean="0">
              <a:solidFill>
                <a:srgbClr val="FFFF00"/>
              </a:solidFill>
            </a:rPr>
            <a:t>B2A</a:t>
          </a:r>
          <a:r>
            <a:rPr lang="zh-TW" altLang="en-US" sz="1400" dirty="0" smtClean="0"/>
            <a:t>的持續推動，降低生產成本、提高毛利率。</a:t>
          </a:r>
          <a:endParaRPr lang="en-US" altLang="zh-TW" sz="1400" dirty="0" smtClean="0"/>
        </a:p>
        <a:p>
          <a:pPr marL="180975" indent="-180975">
            <a:spcAft>
              <a:spcPts val="300"/>
            </a:spcAft>
          </a:pPr>
          <a:r>
            <a:rPr lang="en-US" altLang="zh-TW" sz="1400" dirty="0" smtClean="0"/>
            <a:t>4. </a:t>
          </a:r>
          <a:r>
            <a:rPr lang="zh-TW" altLang="en-US" sz="1400" dirty="0" smtClean="0"/>
            <a:t>利用資訊科技持續降低人力的使用，以</a:t>
          </a:r>
          <a:r>
            <a:rPr lang="zh-TW" altLang="en-US" sz="1400" b="1" dirty="0" smtClean="0">
              <a:solidFill>
                <a:srgbClr val="FFFF00"/>
              </a:solidFill>
            </a:rPr>
            <a:t>提高生產力及競爭力</a:t>
          </a:r>
          <a:endParaRPr lang="zh-TW" altLang="en-US" sz="1400" b="1" dirty="0">
            <a:solidFill>
              <a:srgbClr val="FFFF00"/>
            </a:solidFill>
          </a:endParaRPr>
        </a:p>
      </dgm:t>
    </dgm:pt>
    <dgm:pt modelId="{2A7417F2-32B5-4683-A5F6-C8DF00B43896}" type="parTrans" cxnId="{7D49FC8C-69B8-4ECD-A9DE-D25B1FBC0004}">
      <dgm:prSet/>
      <dgm:spPr/>
      <dgm:t>
        <a:bodyPr/>
        <a:lstStyle/>
        <a:p>
          <a:endParaRPr lang="zh-TW" altLang="en-US"/>
        </a:p>
      </dgm:t>
    </dgm:pt>
    <dgm:pt modelId="{A5490D0D-C5C1-47C0-9EB8-DFF9B870474D}" type="sibTrans" cxnId="{7D49FC8C-69B8-4ECD-A9DE-D25B1FBC0004}">
      <dgm:prSet/>
      <dgm:spPr/>
      <dgm:t>
        <a:bodyPr/>
        <a:lstStyle/>
        <a:p>
          <a:endParaRPr lang="zh-TW" altLang="en-US"/>
        </a:p>
      </dgm:t>
    </dgm:pt>
    <dgm:pt modelId="{292BA410-E862-43FC-8B2F-5288F6161F66}" type="pres">
      <dgm:prSet presAssocID="{CA5737CD-A9C6-44F1-ACAA-3A6698C422D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1F77397-8135-4214-8F5D-943DB784466D}" type="pres">
      <dgm:prSet presAssocID="{CA5737CD-A9C6-44F1-ACAA-3A6698C422D1}" presName="dummyMaxCanvas" presStyleCnt="0">
        <dgm:presLayoutVars/>
      </dgm:prSet>
      <dgm:spPr/>
    </dgm:pt>
    <dgm:pt modelId="{F6F684C9-BE5C-454C-92D9-B671B7FCD38C}" type="pres">
      <dgm:prSet presAssocID="{CA5737CD-A9C6-44F1-ACAA-3A6698C422D1}" presName="ThreeNodes_1" presStyleLbl="node1" presStyleIdx="0" presStyleCnt="3" custScaleY="5755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7C8F58-8C36-4476-B85F-296C1F53BAAD}" type="pres">
      <dgm:prSet presAssocID="{CA5737CD-A9C6-44F1-ACAA-3A6698C422D1}" presName="ThreeNodes_2" presStyleLbl="node1" presStyleIdx="1" presStyleCnt="3" custScaleY="58594" custLinFactNeighborY="-4386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BD7F24A-77D8-447A-84D7-564A2DA6A3A8}" type="pres">
      <dgm:prSet presAssocID="{CA5737CD-A9C6-44F1-ACAA-3A6698C422D1}" presName="ThreeNodes_3" presStyleLbl="node1" presStyleIdx="2" presStyleCnt="3" custScaleY="193549" custLinFactNeighborY="-2287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48CA25-01EA-4156-8F52-0095F7AF28F1}" type="pres">
      <dgm:prSet presAssocID="{CA5737CD-A9C6-44F1-ACAA-3A6698C422D1}" presName="ThreeConn_1-2" presStyleLbl="fgAccFollowNode1" presStyleIdx="0" presStyleCnt="2" custLinFactNeighborY="-5633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3778EC8-44C8-4AF7-8115-E662C3BF78B4}" type="pres">
      <dgm:prSet presAssocID="{CA5737CD-A9C6-44F1-ACAA-3A6698C422D1}" presName="ThreeConn_2-3" presStyleLbl="fgAccFollowNode1" presStyleIdx="1" presStyleCnt="2" custLinFactNeighborY="-7133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6886D54-1FFC-41A8-970C-FFCF807D816B}" type="pres">
      <dgm:prSet presAssocID="{CA5737CD-A9C6-44F1-ACAA-3A6698C422D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862DF83-E691-422C-93AD-01DFF7FF89CC}" type="pres">
      <dgm:prSet presAssocID="{CA5737CD-A9C6-44F1-ACAA-3A6698C422D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C2209F-2225-4266-A6AB-EF226A93E833}" type="pres">
      <dgm:prSet presAssocID="{CA5737CD-A9C6-44F1-ACAA-3A6698C422D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00FC391-37C2-4419-9E2D-04E94B2153A8}" srcId="{CA5737CD-A9C6-44F1-ACAA-3A6698C422D1}" destId="{DC541674-2425-4CEB-90DD-A0DF94CE41B2}" srcOrd="1" destOrd="0" parTransId="{DA486F1D-EA75-4E63-BF4F-D47E8D81563C}" sibTransId="{B18A6394-987D-4378-BDA0-51D44D106A00}"/>
    <dgm:cxn modelId="{9BC62DF6-B714-4572-BDAF-A9A7B6EBB40E}" type="presOf" srcId="{05BFC94A-D4DD-4491-AAED-B7BDD1BA9940}" destId="{ABD7F24A-77D8-447A-84D7-564A2DA6A3A8}" srcOrd="0" destOrd="0" presId="urn:microsoft.com/office/officeart/2005/8/layout/vProcess5"/>
    <dgm:cxn modelId="{01D93EB6-8850-48B3-B07A-C2F9928BAF11}" srcId="{CA5737CD-A9C6-44F1-ACAA-3A6698C422D1}" destId="{E79B750A-E2B5-422D-9A29-2B00CD4D1137}" srcOrd="0" destOrd="0" parTransId="{CAD22FA5-8894-46EB-85CF-084DA3161D29}" sibTransId="{8B7A3283-1EB6-4582-83F1-090A654C7E4F}"/>
    <dgm:cxn modelId="{3071B2D9-B83E-4E93-9A20-946DE6F19ADD}" type="presOf" srcId="{DC541674-2425-4CEB-90DD-A0DF94CE41B2}" destId="{B37C8F58-8C36-4476-B85F-296C1F53BAAD}" srcOrd="0" destOrd="0" presId="urn:microsoft.com/office/officeart/2005/8/layout/vProcess5"/>
    <dgm:cxn modelId="{7D49FC8C-69B8-4ECD-A9DE-D25B1FBC0004}" srcId="{CA5737CD-A9C6-44F1-ACAA-3A6698C422D1}" destId="{05BFC94A-D4DD-4491-AAED-B7BDD1BA9940}" srcOrd="2" destOrd="0" parTransId="{2A7417F2-32B5-4683-A5F6-C8DF00B43896}" sibTransId="{A5490D0D-C5C1-47C0-9EB8-DFF9B870474D}"/>
    <dgm:cxn modelId="{4FF31CE3-217F-41D0-B060-503520FEAD86}" type="presOf" srcId="{8B7A3283-1EB6-4582-83F1-090A654C7E4F}" destId="{1348CA25-01EA-4156-8F52-0095F7AF28F1}" srcOrd="0" destOrd="0" presId="urn:microsoft.com/office/officeart/2005/8/layout/vProcess5"/>
    <dgm:cxn modelId="{D476AE9B-E08C-4700-A6DA-007C3FDB3BE5}" type="presOf" srcId="{CA5737CD-A9C6-44F1-ACAA-3A6698C422D1}" destId="{292BA410-E862-43FC-8B2F-5288F6161F66}" srcOrd="0" destOrd="0" presId="urn:microsoft.com/office/officeart/2005/8/layout/vProcess5"/>
    <dgm:cxn modelId="{FEA69A63-81CF-45F4-B47E-5D0421A9E13A}" type="presOf" srcId="{E79B750A-E2B5-422D-9A29-2B00CD4D1137}" destId="{86886D54-1FFC-41A8-970C-FFCF807D816B}" srcOrd="1" destOrd="0" presId="urn:microsoft.com/office/officeart/2005/8/layout/vProcess5"/>
    <dgm:cxn modelId="{99816C66-E0B1-4584-8A64-8498A911DBC1}" type="presOf" srcId="{E79B750A-E2B5-422D-9A29-2B00CD4D1137}" destId="{F6F684C9-BE5C-454C-92D9-B671B7FCD38C}" srcOrd="0" destOrd="0" presId="urn:microsoft.com/office/officeart/2005/8/layout/vProcess5"/>
    <dgm:cxn modelId="{E518D245-AACB-4143-87B0-5DAE30D99F1A}" type="presOf" srcId="{DC541674-2425-4CEB-90DD-A0DF94CE41B2}" destId="{9862DF83-E691-422C-93AD-01DFF7FF89CC}" srcOrd="1" destOrd="0" presId="urn:microsoft.com/office/officeart/2005/8/layout/vProcess5"/>
    <dgm:cxn modelId="{4D3BCFA8-44A8-409A-A718-170BD6E5F0DE}" type="presOf" srcId="{05BFC94A-D4DD-4491-AAED-B7BDD1BA9940}" destId="{71C2209F-2225-4266-A6AB-EF226A93E833}" srcOrd="1" destOrd="0" presId="urn:microsoft.com/office/officeart/2005/8/layout/vProcess5"/>
    <dgm:cxn modelId="{13F74FAD-0F6A-40F1-996B-313EF086069F}" type="presOf" srcId="{B18A6394-987D-4378-BDA0-51D44D106A00}" destId="{93778EC8-44C8-4AF7-8115-E662C3BF78B4}" srcOrd="0" destOrd="0" presId="urn:microsoft.com/office/officeart/2005/8/layout/vProcess5"/>
    <dgm:cxn modelId="{4B1AAE50-4244-43B2-B94A-69F9BA27839A}" type="presParOf" srcId="{292BA410-E862-43FC-8B2F-5288F6161F66}" destId="{41F77397-8135-4214-8F5D-943DB784466D}" srcOrd="0" destOrd="0" presId="urn:microsoft.com/office/officeart/2005/8/layout/vProcess5"/>
    <dgm:cxn modelId="{46FF98ED-14F5-4126-AA6F-65B08BD2DA8D}" type="presParOf" srcId="{292BA410-E862-43FC-8B2F-5288F6161F66}" destId="{F6F684C9-BE5C-454C-92D9-B671B7FCD38C}" srcOrd="1" destOrd="0" presId="urn:microsoft.com/office/officeart/2005/8/layout/vProcess5"/>
    <dgm:cxn modelId="{317F60D0-F8E8-4334-BCEC-2753743E7692}" type="presParOf" srcId="{292BA410-E862-43FC-8B2F-5288F6161F66}" destId="{B37C8F58-8C36-4476-B85F-296C1F53BAAD}" srcOrd="2" destOrd="0" presId="urn:microsoft.com/office/officeart/2005/8/layout/vProcess5"/>
    <dgm:cxn modelId="{6BC5F03C-B1A4-43DF-9602-DE6761B4823F}" type="presParOf" srcId="{292BA410-E862-43FC-8B2F-5288F6161F66}" destId="{ABD7F24A-77D8-447A-84D7-564A2DA6A3A8}" srcOrd="3" destOrd="0" presId="urn:microsoft.com/office/officeart/2005/8/layout/vProcess5"/>
    <dgm:cxn modelId="{52720202-EC59-4477-8485-1BE81C176627}" type="presParOf" srcId="{292BA410-E862-43FC-8B2F-5288F6161F66}" destId="{1348CA25-01EA-4156-8F52-0095F7AF28F1}" srcOrd="4" destOrd="0" presId="urn:microsoft.com/office/officeart/2005/8/layout/vProcess5"/>
    <dgm:cxn modelId="{F09B0C50-816D-4ED3-8E2D-E1C1F6AEAA2A}" type="presParOf" srcId="{292BA410-E862-43FC-8B2F-5288F6161F66}" destId="{93778EC8-44C8-4AF7-8115-E662C3BF78B4}" srcOrd="5" destOrd="0" presId="urn:microsoft.com/office/officeart/2005/8/layout/vProcess5"/>
    <dgm:cxn modelId="{20A6DBBA-EA23-4389-AE70-D4C5E460607A}" type="presParOf" srcId="{292BA410-E862-43FC-8B2F-5288F6161F66}" destId="{86886D54-1FFC-41A8-970C-FFCF807D816B}" srcOrd="6" destOrd="0" presId="urn:microsoft.com/office/officeart/2005/8/layout/vProcess5"/>
    <dgm:cxn modelId="{DBF877DA-CCD8-4951-A34C-FC9E1FA4E41B}" type="presParOf" srcId="{292BA410-E862-43FC-8B2F-5288F6161F66}" destId="{9862DF83-E691-422C-93AD-01DFF7FF89CC}" srcOrd="7" destOrd="0" presId="urn:microsoft.com/office/officeart/2005/8/layout/vProcess5"/>
    <dgm:cxn modelId="{008B3189-DBA9-41D4-8AFA-86D469114C9F}" type="presParOf" srcId="{292BA410-E862-43FC-8B2F-5288F6161F66}" destId="{71C2209F-2225-4266-A6AB-EF226A93E833}" srcOrd="8" destOrd="0" presId="urn:microsoft.com/office/officeart/2005/8/layout/vProcess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5C0CFA-E9AD-424B-A6C7-3BC04029CD1E}" type="doc">
      <dgm:prSet loTypeId="urn:microsoft.com/office/officeart/2005/8/layout/vList5" loCatId="list" qsTypeId="urn:microsoft.com/office/officeart/2005/8/quickstyle/simple1#3" qsCatId="simple" csTypeId="urn:microsoft.com/office/officeart/2005/8/colors/accent1_2#1" csCatId="accent1" phldr="1"/>
      <dgm:spPr/>
      <dgm:t>
        <a:bodyPr/>
        <a:lstStyle/>
        <a:p>
          <a:endParaRPr lang="zh-TW" altLang="en-US"/>
        </a:p>
      </dgm:t>
    </dgm:pt>
    <dgm:pt modelId="{C4214D19-0CAE-4FB5-A7E0-F9FD995538FC}">
      <dgm:prSet phldrT="[文字]" custT="1"/>
      <dgm:spPr/>
      <dgm:t>
        <a:bodyPr/>
        <a:lstStyle/>
        <a:p>
          <a:r>
            <a:rPr lang="zh-TW" altLang="en-US" sz="1400" b="1" dirty="0" smtClean="0">
              <a:solidFill>
                <a:srgbClr val="0070C0"/>
              </a:solidFill>
            </a:rPr>
            <a:t>策略</a:t>
          </a:r>
          <a:r>
            <a:rPr lang="en-US" altLang="zh-TW" sz="1400" b="1" dirty="0" smtClean="0">
              <a:solidFill>
                <a:srgbClr val="0070C0"/>
              </a:solidFill>
            </a:rPr>
            <a:t/>
          </a:r>
          <a:br>
            <a:rPr lang="en-US" altLang="zh-TW" sz="1400" b="1" dirty="0" smtClean="0">
              <a:solidFill>
                <a:srgbClr val="0070C0"/>
              </a:solidFill>
            </a:rPr>
          </a:br>
          <a:r>
            <a:rPr lang="zh-TW" altLang="en-US" sz="1400" b="1" dirty="0" smtClean="0">
              <a:solidFill>
                <a:srgbClr val="0070C0"/>
              </a:solidFill>
            </a:rPr>
            <a:t>特點</a:t>
          </a:r>
          <a:endParaRPr lang="zh-TW" altLang="en-US" sz="1400" b="1" dirty="0">
            <a:solidFill>
              <a:srgbClr val="0070C0"/>
            </a:solidFill>
          </a:endParaRPr>
        </a:p>
      </dgm:t>
    </dgm:pt>
    <dgm:pt modelId="{E2BEE82A-30DE-474F-AC86-EA57FC90BD22}" type="parTrans" cxnId="{376E4D4C-D4D5-40FD-ACE0-C807AF0C39BF}">
      <dgm:prSet/>
      <dgm:spPr/>
      <dgm:t>
        <a:bodyPr/>
        <a:lstStyle/>
        <a:p>
          <a:endParaRPr lang="zh-TW" altLang="en-US"/>
        </a:p>
      </dgm:t>
    </dgm:pt>
    <dgm:pt modelId="{6C0B8A54-DAAF-4B47-9CB8-54CA5B6A2D6F}" type="sibTrans" cxnId="{376E4D4C-D4D5-40FD-ACE0-C807AF0C39BF}">
      <dgm:prSet/>
      <dgm:spPr/>
      <dgm:t>
        <a:bodyPr/>
        <a:lstStyle/>
        <a:p>
          <a:endParaRPr lang="zh-TW" altLang="en-US"/>
        </a:p>
      </dgm:t>
    </dgm:pt>
    <dgm:pt modelId="{86F636FC-3053-462F-9555-8D19800DEDFA}">
      <dgm:prSet phldrT="[文字]" custT="1"/>
      <dgm:spPr/>
      <dgm:t>
        <a:bodyPr/>
        <a:lstStyle/>
        <a:p>
          <a:r>
            <a:rPr lang="zh-TW" altLang="en-US" sz="1200" dirty="0" smtClean="0"/>
            <a:t>歷史性、文化性、知識性建立品牌形象與市場區隔；並以社區服務獲得社會認同</a:t>
          </a:r>
          <a:endParaRPr lang="zh-TW" altLang="en-US" sz="1200" dirty="0"/>
        </a:p>
      </dgm:t>
    </dgm:pt>
    <dgm:pt modelId="{F2FE887C-ACF6-4969-B00A-536F95233365}" type="parTrans" cxnId="{7BC23562-8626-4A81-A91C-6EBFBDF78193}">
      <dgm:prSet/>
      <dgm:spPr/>
      <dgm:t>
        <a:bodyPr/>
        <a:lstStyle/>
        <a:p>
          <a:endParaRPr lang="zh-TW" altLang="en-US"/>
        </a:p>
      </dgm:t>
    </dgm:pt>
    <dgm:pt modelId="{DD227426-84E0-4505-8C02-58DD719C2B0A}" type="sibTrans" cxnId="{7BC23562-8626-4A81-A91C-6EBFBDF78193}">
      <dgm:prSet/>
      <dgm:spPr/>
      <dgm:t>
        <a:bodyPr/>
        <a:lstStyle/>
        <a:p>
          <a:endParaRPr lang="zh-TW" altLang="en-US"/>
        </a:p>
      </dgm:t>
    </dgm:pt>
    <dgm:pt modelId="{B30AFFC9-98EA-4B79-882B-3754B8CF15F9}">
      <dgm:prSet phldrT="[文字]" custT="1"/>
      <dgm:spPr/>
      <dgm:t>
        <a:bodyPr/>
        <a:lstStyle/>
        <a:p>
          <a:r>
            <a:rPr lang="zh-TW" altLang="en-US" sz="1200" dirty="0" smtClean="0"/>
            <a:t>強化管理機制，提升營運效益</a:t>
          </a:r>
          <a:endParaRPr lang="zh-TW" altLang="en-US" sz="1200" dirty="0"/>
        </a:p>
      </dgm:t>
    </dgm:pt>
    <dgm:pt modelId="{F9893CCE-D26F-4EE1-A72D-3BB314F4F5FD}" type="parTrans" cxnId="{05F96C78-81D8-4B09-AC69-68420EA44E54}">
      <dgm:prSet/>
      <dgm:spPr/>
      <dgm:t>
        <a:bodyPr/>
        <a:lstStyle/>
        <a:p>
          <a:endParaRPr lang="zh-TW" altLang="en-US"/>
        </a:p>
      </dgm:t>
    </dgm:pt>
    <dgm:pt modelId="{FF397D02-3955-4707-A199-8B4662E13610}" type="sibTrans" cxnId="{05F96C78-81D8-4B09-AC69-68420EA44E54}">
      <dgm:prSet/>
      <dgm:spPr/>
      <dgm:t>
        <a:bodyPr/>
        <a:lstStyle/>
        <a:p>
          <a:endParaRPr lang="zh-TW" altLang="en-US"/>
        </a:p>
      </dgm:t>
    </dgm:pt>
    <dgm:pt modelId="{A49CB37C-2086-4BC3-8B43-E5BF62A0C1D4}">
      <dgm:prSet phldrT="[文字]" custT="1"/>
      <dgm:spPr/>
      <dgm:t>
        <a:bodyPr/>
        <a:lstStyle/>
        <a:p>
          <a:r>
            <a:rPr lang="zh-TW" altLang="en-US" sz="1200" dirty="0" smtClean="0"/>
            <a:t>深化文化製餅，建立</a:t>
          </a:r>
          <a:r>
            <a:rPr lang="en-US" altLang="zh-TW" sz="1200" dirty="0" smtClean="0"/>
            <a:t>”</a:t>
          </a:r>
          <a:r>
            <a:rPr lang="zh-TW" altLang="en-US" sz="1200" dirty="0" smtClean="0"/>
            <a:t>文化性、歷史性、知識性</a:t>
          </a:r>
          <a:r>
            <a:rPr lang="en-US" altLang="zh-TW" sz="1200" dirty="0" smtClean="0"/>
            <a:t>“</a:t>
          </a:r>
          <a:r>
            <a:rPr lang="zh-TW" altLang="en-US" sz="1200" dirty="0" smtClean="0"/>
            <a:t>的品牌形象</a:t>
          </a:r>
          <a:endParaRPr lang="zh-TW" altLang="en-US" sz="1200" dirty="0"/>
        </a:p>
      </dgm:t>
    </dgm:pt>
    <dgm:pt modelId="{A11ED699-3797-4E48-9B38-B9B67E1A1167}" type="parTrans" cxnId="{903307AF-496B-48B1-A699-7744BBA4BE30}">
      <dgm:prSet/>
      <dgm:spPr/>
      <dgm:t>
        <a:bodyPr/>
        <a:lstStyle/>
        <a:p>
          <a:endParaRPr lang="zh-TW" altLang="en-US"/>
        </a:p>
      </dgm:t>
    </dgm:pt>
    <dgm:pt modelId="{1636513C-8BAB-4143-8BDD-0A9BA691FD92}" type="sibTrans" cxnId="{903307AF-496B-48B1-A699-7744BBA4BE30}">
      <dgm:prSet/>
      <dgm:spPr/>
      <dgm:t>
        <a:bodyPr/>
        <a:lstStyle/>
        <a:p>
          <a:endParaRPr lang="zh-TW" altLang="en-US"/>
        </a:p>
      </dgm:t>
    </dgm:pt>
    <dgm:pt modelId="{E6FFD0B6-7F1A-4DD3-9CBC-F0CFDCD6A24D}">
      <dgm:prSet phldrT="[文字]" custT="1"/>
      <dgm:spPr/>
      <dgm:t>
        <a:bodyPr/>
        <a:lstStyle/>
        <a:p>
          <a:r>
            <a:rPr lang="zh-TW" altLang="en-US" sz="1400" b="1" dirty="0" smtClean="0">
              <a:solidFill>
                <a:srgbClr val="0070C0"/>
              </a:solidFill>
            </a:rPr>
            <a:t>關鍵</a:t>
          </a:r>
          <a:r>
            <a:rPr lang="en-US" altLang="zh-TW" sz="1400" b="1" dirty="0" smtClean="0">
              <a:solidFill>
                <a:srgbClr val="0070C0"/>
              </a:solidFill>
            </a:rPr>
            <a:t/>
          </a:r>
          <a:br>
            <a:rPr lang="en-US" altLang="zh-TW" sz="1400" b="1" dirty="0" smtClean="0">
              <a:solidFill>
                <a:srgbClr val="0070C0"/>
              </a:solidFill>
            </a:rPr>
          </a:br>
          <a:r>
            <a:rPr lang="zh-TW" altLang="en-US" sz="1400" b="1" dirty="0" smtClean="0">
              <a:solidFill>
                <a:srgbClr val="0070C0"/>
              </a:solidFill>
            </a:rPr>
            <a:t>流程</a:t>
          </a:r>
          <a:endParaRPr lang="zh-TW" altLang="en-US" sz="1400" b="1" dirty="0">
            <a:solidFill>
              <a:srgbClr val="0070C0"/>
            </a:solidFill>
          </a:endParaRPr>
        </a:p>
      </dgm:t>
    </dgm:pt>
    <dgm:pt modelId="{720A41C5-3E93-4860-B3C7-9B114F8DE650}" type="parTrans" cxnId="{EAE32D38-932F-4AD9-BBDA-E7E9AB82C89A}">
      <dgm:prSet/>
      <dgm:spPr/>
      <dgm:t>
        <a:bodyPr/>
        <a:lstStyle/>
        <a:p>
          <a:endParaRPr lang="zh-TW" altLang="en-US"/>
        </a:p>
      </dgm:t>
    </dgm:pt>
    <dgm:pt modelId="{ECF82D96-AFF6-4395-8F8A-E0CAA44D3D1E}" type="sibTrans" cxnId="{EAE32D38-932F-4AD9-BBDA-E7E9AB82C89A}">
      <dgm:prSet/>
      <dgm:spPr/>
      <dgm:t>
        <a:bodyPr/>
        <a:lstStyle/>
        <a:p>
          <a:endParaRPr lang="zh-TW" altLang="en-US"/>
        </a:p>
      </dgm:t>
    </dgm:pt>
    <dgm:pt modelId="{1C27F736-5B82-4867-B52C-18D4DBE2DBA7}">
      <dgm:prSet phldrT="[文字]" custT="1"/>
      <dgm:spPr/>
      <dgm:t>
        <a:bodyPr/>
        <a:lstStyle/>
        <a:p>
          <a:r>
            <a:rPr lang="zh-TW" altLang="en-US" sz="1400" b="1" dirty="0" smtClean="0">
              <a:solidFill>
                <a:srgbClr val="0070C0"/>
              </a:solidFill>
            </a:rPr>
            <a:t>關鍵流程指標</a:t>
          </a:r>
          <a:endParaRPr lang="zh-TW" altLang="en-US" sz="1400" b="1" dirty="0">
            <a:solidFill>
              <a:srgbClr val="0070C0"/>
            </a:solidFill>
          </a:endParaRPr>
        </a:p>
      </dgm:t>
    </dgm:pt>
    <dgm:pt modelId="{E1D616F5-443C-461E-8B95-5E1718854801}" type="parTrans" cxnId="{C7D74392-E9E2-4CCA-A9FB-91BB9803B543}">
      <dgm:prSet/>
      <dgm:spPr/>
      <dgm:t>
        <a:bodyPr/>
        <a:lstStyle/>
        <a:p>
          <a:endParaRPr lang="zh-TW" altLang="en-US"/>
        </a:p>
      </dgm:t>
    </dgm:pt>
    <dgm:pt modelId="{166E9064-6C3B-4DA9-84D5-107B960E2BC8}" type="sibTrans" cxnId="{C7D74392-E9E2-4CCA-A9FB-91BB9803B543}">
      <dgm:prSet/>
      <dgm:spPr/>
      <dgm:t>
        <a:bodyPr/>
        <a:lstStyle/>
        <a:p>
          <a:endParaRPr lang="zh-TW" altLang="en-US"/>
        </a:p>
      </dgm:t>
    </dgm:pt>
    <dgm:pt modelId="{E96F63CE-C9B0-4155-A83B-9D94793BED4F}">
      <dgm:prSet phldrT="[文字]" custT="1"/>
      <dgm:spPr/>
      <dgm:t>
        <a:bodyPr/>
        <a:lstStyle/>
        <a:p>
          <a:r>
            <a:rPr lang="zh-TW" altLang="en-US" sz="1200" dirty="0" smtClean="0"/>
            <a:t>以品質、衛生、健康、服務來提高客戶滿意度；並持續研發改善，鞏固品牌優勢</a:t>
          </a:r>
          <a:endParaRPr lang="zh-TW" altLang="en-US" sz="1200" dirty="0"/>
        </a:p>
      </dgm:t>
    </dgm:pt>
    <dgm:pt modelId="{D3A28D90-7804-4E5D-B44E-1F3D09C682CA}" type="parTrans" cxnId="{58DA8167-2465-4F8C-9F30-ABD1E8FA71EF}">
      <dgm:prSet/>
      <dgm:spPr/>
      <dgm:t>
        <a:bodyPr/>
        <a:lstStyle/>
        <a:p>
          <a:endParaRPr lang="zh-TW" altLang="en-US"/>
        </a:p>
      </dgm:t>
    </dgm:pt>
    <dgm:pt modelId="{8B368CFC-0BB4-4E05-8F7D-7EB6BEE16B1C}" type="sibTrans" cxnId="{58DA8167-2465-4F8C-9F30-ABD1E8FA71EF}">
      <dgm:prSet/>
      <dgm:spPr/>
      <dgm:t>
        <a:bodyPr/>
        <a:lstStyle/>
        <a:p>
          <a:endParaRPr lang="zh-TW" altLang="en-US"/>
        </a:p>
      </dgm:t>
    </dgm:pt>
    <dgm:pt modelId="{E35A5DAF-78AF-449E-A7D0-E19A975FC61F}">
      <dgm:prSet phldrT="[文字]" custT="1"/>
      <dgm:spPr/>
      <dgm:t>
        <a:bodyPr/>
        <a:lstStyle/>
        <a:p>
          <a:r>
            <a:rPr lang="zh-TW" altLang="en-US" sz="1400" b="1" dirty="0" smtClean="0">
              <a:solidFill>
                <a:srgbClr val="0070C0"/>
              </a:solidFill>
            </a:rPr>
            <a:t>目標</a:t>
          </a:r>
          <a:endParaRPr lang="zh-TW" altLang="en-US" sz="1400" b="1" dirty="0">
            <a:solidFill>
              <a:srgbClr val="0070C0"/>
            </a:solidFill>
          </a:endParaRPr>
        </a:p>
      </dgm:t>
    </dgm:pt>
    <dgm:pt modelId="{FBC43BB3-D889-42EC-8296-F41813E06FFF}" type="sibTrans" cxnId="{B0764379-912E-4D22-A599-9533CD48FFEA}">
      <dgm:prSet/>
      <dgm:spPr/>
      <dgm:t>
        <a:bodyPr/>
        <a:lstStyle/>
        <a:p>
          <a:endParaRPr lang="zh-TW" altLang="en-US"/>
        </a:p>
      </dgm:t>
    </dgm:pt>
    <dgm:pt modelId="{C3D25ECC-0ED9-4074-AAF7-E294EF9BC315}" type="parTrans" cxnId="{B0764379-912E-4D22-A599-9533CD48FFEA}">
      <dgm:prSet/>
      <dgm:spPr/>
      <dgm:t>
        <a:bodyPr/>
        <a:lstStyle/>
        <a:p>
          <a:endParaRPr lang="zh-TW" altLang="en-US"/>
        </a:p>
      </dgm:t>
    </dgm:pt>
    <dgm:pt modelId="{76FD0FFE-0B70-47AD-9D76-37D26995C4A8}">
      <dgm:prSet phldrT="[文字]" custT="1"/>
      <dgm:spPr/>
      <dgm:t>
        <a:bodyPr/>
        <a:lstStyle/>
        <a:p>
          <a:r>
            <a:rPr lang="zh-TW" altLang="en-US" sz="1200" dirty="0" smtClean="0"/>
            <a:t>以現代化技術持續改腎經營與管理，強化企業體質</a:t>
          </a:r>
          <a:endParaRPr lang="zh-TW" altLang="en-US" sz="1200" dirty="0"/>
        </a:p>
      </dgm:t>
    </dgm:pt>
    <dgm:pt modelId="{F1858D6D-A730-4390-BDB8-78716547787D}" type="parTrans" cxnId="{6BD8987D-04EE-4D1C-9040-45B9AE453E95}">
      <dgm:prSet/>
      <dgm:spPr/>
      <dgm:t>
        <a:bodyPr/>
        <a:lstStyle/>
        <a:p>
          <a:endParaRPr lang="zh-TW" altLang="en-US"/>
        </a:p>
      </dgm:t>
    </dgm:pt>
    <dgm:pt modelId="{035058B8-4105-4911-AE85-F3ECFFC58D4B}" type="sibTrans" cxnId="{6BD8987D-04EE-4D1C-9040-45B9AE453E95}">
      <dgm:prSet/>
      <dgm:spPr/>
      <dgm:t>
        <a:bodyPr/>
        <a:lstStyle/>
        <a:p>
          <a:endParaRPr lang="zh-TW" altLang="en-US"/>
        </a:p>
      </dgm:t>
    </dgm:pt>
    <dgm:pt modelId="{212DFB7E-4D85-4409-A179-6423030AA393}">
      <dgm:prSet phldrT="[文字]" custT="1"/>
      <dgm:spPr/>
      <dgm:t>
        <a:bodyPr/>
        <a:lstStyle/>
        <a:p>
          <a:r>
            <a:rPr lang="zh-TW" altLang="en-US" sz="1200" dirty="0" smtClean="0"/>
            <a:t>增設直營門市，開拓實體通路</a:t>
          </a:r>
          <a:endParaRPr lang="zh-TW" altLang="en-US" sz="1200" dirty="0"/>
        </a:p>
      </dgm:t>
    </dgm:pt>
    <dgm:pt modelId="{B42871CE-E29E-48DE-B882-FB0FB0303A53}" type="parTrans" cxnId="{207E1E4B-61E0-4B79-B583-62B82E0AF852}">
      <dgm:prSet/>
      <dgm:spPr/>
      <dgm:t>
        <a:bodyPr/>
        <a:lstStyle/>
        <a:p>
          <a:endParaRPr lang="zh-TW" altLang="en-US"/>
        </a:p>
      </dgm:t>
    </dgm:pt>
    <dgm:pt modelId="{E39A53FD-2459-43BF-B450-702402B5E561}" type="sibTrans" cxnId="{207E1E4B-61E0-4B79-B583-62B82E0AF852}">
      <dgm:prSet/>
      <dgm:spPr/>
      <dgm:t>
        <a:bodyPr/>
        <a:lstStyle/>
        <a:p>
          <a:endParaRPr lang="zh-TW" altLang="en-US"/>
        </a:p>
      </dgm:t>
    </dgm:pt>
    <dgm:pt modelId="{3FB09ED1-FB1A-4EA1-AF91-24F48BC530C3}">
      <dgm:prSet phldrT="[文字]" custT="1"/>
      <dgm:spPr/>
      <dgm:t>
        <a:bodyPr/>
        <a:lstStyle/>
        <a:p>
          <a:r>
            <a:rPr lang="zh-TW" altLang="en-US" sz="1200" dirty="0" smtClean="0"/>
            <a:t>強化網路行銷與客戶關係管理，積極開拓網路市場</a:t>
          </a:r>
          <a:endParaRPr lang="zh-TW" altLang="en-US" sz="1200" dirty="0"/>
        </a:p>
      </dgm:t>
    </dgm:pt>
    <dgm:pt modelId="{03D95F30-EE28-4211-B7C5-66A373DDADD7}" type="parTrans" cxnId="{F4B02903-0650-4431-86B9-466B98695C51}">
      <dgm:prSet/>
      <dgm:spPr/>
      <dgm:t>
        <a:bodyPr/>
        <a:lstStyle/>
        <a:p>
          <a:endParaRPr lang="zh-TW" altLang="en-US"/>
        </a:p>
      </dgm:t>
    </dgm:pt>
    <dgm:pt modelId="{D123386A-C587-4713-9338-2530871C920A}" type="sibTrans" cxnId="{F4B02903-0650-4431-86B9-466B98695C51}">
      <dgm:prSet/>
      <dgm:spPr/>
      <dgm:t>
        <a:bodyPr/>
        <a:lstStyle/>
        <a:p>
          <a:endParaRPr lang="zh-TW" altLang="en-US"/>
        </a:p>
      </dgm:t>
    </dgm:pt>
    <dgm:pt modelId="{C3358758-00CD-492C-8A96-6347957154DD}">
      <dgm:prSet phldrT="[文字]" custT="1"/>
      <dgm:spPr/>
      <dgm:t>
        <a:bodyPr/>
        <a:lstStyle/>
        <a:p>
          <a:r>
            <a:rPr lang="zh-TW" altLang="en-US" sz="1200" dirty="0" smtClean="0"/>
            <a:t>進行同業與異業結盟，開拓通路</a:t>
          </a:r>
          <a:endParaRPr lang="zh-TW" altLang="en-US" sz="1200" dirty="0"/>
        </a:p>
      </dgm:t>
    </dgm:pt>
    <dgm:pt modelId="{D822C55E-0EC0-4F6A-BEF0-237E3F91963F}" type="parTrans" cxnId="{C546CC89-7891-456D-9479-F04905269C1A}">
      <dgm:prSet/>
      <dgm:spPr/>
      <dgm:t>
        <a:bodyPr/>
        <a:lstStyle/>
        <a:p>
          <a:endParaRPr lang="zh-TW" altLang="en-US"/>
        </a:p>
      </dgm:t>
    </dgm:pt>
    <dgm:pt modelId="{6991AD9C-2B21-4288-A0AD-D958F31312AC}" type="sibTrans" cxnId="{C546CC89-7891-456D-9479-F04905269C1A}">
      <dgm:prSet/>
      <dgm:spPr/>
      <dgm:t>
        <a:bodyPr/>
        <a:lstStyle/>
        <a:p>
          <a:endParaRPr lang="zh-TW" altLang="en-US"/>
        </a:p>
      </dgm:t>
    </dgm:pt>
    <dgm:pt modelId="{68792187-799A-4928-B7ED-E42568D886BF}" type="pres">
      <dgm:prSet presAssocID="{3A5C0CFA-E9AD-424B-A6C7-3BC04029CD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84982B8-2143-436B-92B4-FB491963B07A}" type="pres">
      <dgm:prSet presAssocID="{C4214D19-0CAE-4FB5-A7E0-F9FD995538FC}" presName="linNode" presStyleCnt="0"/>
      <dgm:spPr/>
    </dgm:pt>
    <dgm:pt modelId="{3233446A-6F22-496C-A114-EF11CA1B8424}" type="pres">
      <dgm:prSet presAssocID="{C4214D19-0CAE-4FB5-A7E0-F9FD995538FC}" presName="parentText" presStyleLbl="node1" presStyleIdx="0" presStyleCnt="4" custScaleX="26593" custLinFactNeighborX="-2064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3A6E642-6621-4042-9FBA-7D19ECFC07E9}" type="pres">
      <dgm:prSet presAssocID="{C4214D19-0CAE-4FB5-A7E0-F9FD995538FC}" presName="descendantText" presStyleLbl="alignAccFollowNode1" presStyleIdx="0" presStyleCnt="2" custScaleX="12935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927FCA8-F738-44FF-9E69-870D1BB1DFB3}" type="pres">
      <dgm:prSet presAssocID="{6C0B8A54-DAAF-4B47-9CB8-54CA5B6A2D6F}" presName="sp" presStyleCnt="0"/>
      <dgm:spPr/>
    </dgm:pt>
    <dgm:pt modelId="{975F1803-C28A-4B7E-A41A-B3D5D2F31877}" type="pres">
      <dgm:prSet presAssocID="{E35A5DAF-78AF-449E-A7D0-E19A975FC61F}" presName="linNode" presStyleCnt="0"/>
      <dgm:spPr/>
    </dgm:pt>
    <dgm:pt modelId="{8BF459A0-37CB-47D1-8E86-BAC386F9F3F4}" type="pres">
      <dgm:prSet presAssocID="{E35A5DAF-78AF-449E-A7D0-E19A975FC61F}" presName="parentText" presStyleLbl="node1" presStyleIdx="1" presStyleCnt="4" custScaleX="26593" custLinFactNeighborX="-2064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35E755-C078-4023-A939-7EF1E0F2351A}" type="pres">
      <dgm:prSet presAssocID="{E35A5DAF-78AF-449E-A7D0-E19A975FC61F}" presName="descendantText" presStyleLbl="alignAccFollowNode1" presStyleIdx="1" presStyleCnt="2" custScaleX="129356" custScaleY="14737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B8C3688-BAA1-4140-8BDE-AE3A4A7BC9A3}" type="pres">
      <dgm:prSet presAssocID="{FBC43BB3-D889-42EC-8296-F41813E06FFF}" presName="sp" presStyleCnt="0"/>
      <dgm:spPr/>
    </dgm:pt>
    <dgm:pt modelId="{6B68FCAF-C11B-412F-AD40-44E613B1D6E7}" type="pres">
      <dgm:prSet presAssocID="{E6FFD0B6-7F1A-4DD3-9CBC-F0CFDCD6A24D}" presName="linNode" presStyleCnt="0"/>
      <dgm:spPr/>
    </dgm:pt>
    <dgm:pt modelId="{E9850300-ED58-445D-9A25-1FFAAA7A0E17}" type="pres">
      <dgm:prSet presAssocID="{E6FFD0B6-7F1A-4DD3-9CBC-F0CFDCD6A24D}" presName="parentText" presStyleLbl="node1" presStyleIdx="2" presStyleCnt="4" custScaleX="26593" custLinFactNeighborX="-2064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38BC0F6-3E28-499A-9067-70DE15134E52}" type="pres">
      <dgm:prSet presAssocID="{ECF82D96-AFF6-4395-8F8A-E0CAA44D3D1E}" presName="sp" presStyleCnt="0"/>
      <dgm:spPr/>
    </dgm:pt>
    <dgm:pt modelId="{9A65A572-07BE-4E3F-A0B7-5E59EE76A8F8}" type="pres">
      <dgm:prSet presAssocID="{1C27F736-5B82-4867-B52C-18D4DBE2DBA7}" presName="linNode" presStyleCnt="0"/>
      <dgm:spPr/>
    </dgm:pt>
    <dgm:pt modelId="{D00364A9-FA6C-4A06-80E8-78032BBD30E2}" type="pres">
      <dgm:prSet presAssocID="{1C27F736-5B82-4867-B52C-18D4DBE2DBA7}" presName="parentText" presStyleLbl="node1" presStyleIdx="3" presStyleCnt="4" custScaleX="26593" custLinFactNeighborX="-3670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8DA8167-2465-4F8C-9F30-ABD1E8FA71EF}" srcId="{C4214D19-0CAE-4FB5-A7E0-F9FD995538FC}" destId="{E96F63CE-C9B0-4155-A83B-9D94793BED4F}" srcOrd="1" destOrd="0" parTransId="{D3A28D90-7804-4E5D-B44E-1F3D09C682CA}" sibTransId="{8B368CFC-0BB4-4E05-8F7D-7EB6BEE16B1C}"/>
    <dgm:cxn modelId="{8A8F0B1E-545C-4ECD-ACC8-FC86EF737B13}" type="presOf" srcId="{E6FFD0B6-7F1A-4DD3-9CBC-F0CFDCD6A24D}" destId="{E9850300-ED58-445D-9A25-1FFAAA7A0E17}" srcOrd="0" destOrd="0" presId="urn:microsoft.com/office/officeart/2005/8/layout/vList5"/>
    <dgm:cxn modelId="{0AC156B9-6CF8-460D-AA52-6D92ABE382F3}" type="presOf" srcId="{B30AFFC9-98EA-4B79-882B-3754B8CF15F9}" destId="{1735E755-C078-4023-A939-7EF1E0F2351A}" srcOrd="0" destOrd="0" presId="urn:microsoft.com/office/officeart/2005/8/layout/vList5"/>
    <dgm:cxn modelId="{1BC6BFD3-DBCD-4671-8ABA-782199781866}" type="presOf" srcId="{76FD0FFE-0B70-47AD-9D76-37D26995C4A8}" destId="{F3A6E642-6621-4042-9FBA-7D19ECFC07E9}" srcOrd="0" destOrd="2" presId="urn:microsoft.com/office/officeart/2005/8/layout/vList5"/>
    <dgm:cxn modelId="{F1420929-A12A-42B0-B304-91DD3D519509}" type="presOf" srcId="{1C27F736-5B82-4867-B52C-18D4DBE2DBA7}" destId="{D00364A9-FA6C-4A06-80E8-78032BBD30E2}" srcOrd="0" destOrd="0" presId="urn:microsoft.com/office/officeart/2005/8/layout/vList5"/>
    <dgm:cxn modelId="{BFA64390-3E16-4ADA-A79B-69304531AC77}" type="presOf" srcId="{212DFB7E-4D85-4409-A179-6423030AA393}" destId="{1735E755-C078-4023-A939-7EF1E0F2351A}" srcOrd="0" destOrd="2" presId="urn:microsoft.com/office/officeart/2005/8/layout/vList5"/>
    <dgm:cxn modelId="{EAE32D38-932F-4AD9-BBDA-E7E9AB82C89A}" srcId="{3A5C0CFA-E9AD-424B-A6C7-3BC04029CD1E}" destId="{E6FFD0B6-7F1A-4DD3-9CBC-F0CFDCD6A24D}" srcOrd="2" destOrd="0" parTransId="{720A41C5-3E93-4860-B3C7-9B114F8DE650}" sibTransId="{ECF82D96-AFF6-4395-8F8A-E0CAA44D3D1E}"/>
    <dgm:cxn modelId="{2EBB3A2F-473E-47B7-8354-2F4C05EBA160}" type="presOf" srcId="{C3358758-00CD-492C-8A96-6347957154DD}" destId="{1735E755-C078-4023-A939-7EF1E0F2351A}" srcOrd="0" destOrd="4" presId="urn:microsoft.com/office/officeart/2005/8/layout/vList5"/>
    <dgm:cxn modelId="{376E4D4C-D4D5-40FD-ACE0-C807AF0C39BF}" srcId="{3A5C0CFA-E9AD-424B-A6C7-3BC04029CD1E}" destId="{C4214D19-0CAE-4FB5-A7E0-F9FD995538FC}" srcOrd="0" destOrd="0" parTransId="{E2BEE82A-30DE-474F-AC86-EA57FC90BD22}" sibTransId="{6C0B8A54-DAAF-4B47-9CB8-54CA5B6A2D6F}"/>
    <dgm:cxn modelId="{7BC23562-8626-4A81-A91C-6EBFBDF78193}" srcId="{C4214D19-0CAE-4FB5-A7E0-F9FD995538FC}" destId="{86F636FC-3053-462F-9555-8D19800DEDFA}" srcOrd="0" destOrd="0" parTransId="{F2FE887C-ACF6-4969-B00A-536F95233365}" sibTransId="{DD227426-84E0-4505-8C02-58DD719C2B0A}"/>
    <dgm:cxn modelId="{05F96C78-81D8-4B09-AC69-68420EA44E54}" srcId="{E35A5DAF-78AF-449E-A7D0-E19A975FC61F}" destId="{B30AFFC9-98EA-4B79-882B-3754B8CF15F9}" srcOrd="0" destOrd="0" parTransId="{F9893CCE-D26F-4EE1-A72D-3BB314F4F5FD}" sibTransId="{FF397D02-3955-4707-A199-8B4662E13610}"/>
    <dgm:cxn modelId="{557F3546-4582-4F25-9A8F-41CA28B600C0}" type="presOf" srcId="{C4214D19-0CAE-4FB5-A7E0-F9FD995538FC}" destId="{3233446A-6F22-496C-A114-EF11CA1B8424}" srcOrd="0" destOrd="0" presId="urn:microsoft.com/office/officeart/2005/8/layout/vList5"/>
    <dgm:cxn modelId="{F4B02903-0650-4431-86B9-466B98695C51}" srcId="{E35A5DAF-78AF-449E-A7D0-E19A975FC61F}" destId="{3FB09ED1-FB1A-4EA1-AF91-24F48BC530C3}" srcOrd="3" destOrd="0" parTransId="{03D95F30-EE28-4211-B7C5-66A373DDADD7}" sibTransId="{D123386A-C587-4713-9338-2530871C920A}"/>
    <dgm:cxn modelId="{903307AF-496B-48B1-A699-7744BBA4BE30}" srcId="{E35A5DAF-78AF-449E-A7D0-E19A975FC61F}" destId="{A49CB37C-2086-4BC3-8B43-E5BF62A0C1D4}" srcOrd="1" destOrd="0" parTransId="{A11ED699-3797-4E48-9B38-B9B67E1A1167}" sibTransId="{1636513C-8BAB-4143-8BDD-0A9BA691FD92}"/>
    <dgm:cxn modelId="{601BF300-40AB-4F5F-B262-625AD68B6A5B}" type="presOf" srcId="{3FB09ED1-FB1A-4EA1-AF91-24F48BC530C3}" destId="{1735E755-C078-4023-A939-7EF1E0F2351A}" srcOrd="0" destOrd="3" presId="urn:microsoft.com/office/officeart/2005/8/layout/vList5"/>
    <dgm:cxn modelId="{C546CC89-7891-456D-9479-F04905269C1A}" srcId="{E35A5DAF-78AF-449E-A7D0-E19A975FC61F}" destId="{C3358758-00CD-492C-8A96-6347957154DD}" srcOrd="4" destOrd="0" parTransId="{D822C55E-0EC0-4F6A-BEF0-237E3F91963F}" sibTransId="{6991AD9C-2B21-4288-A0AD-D958F31312AC}"/>
    <dgm:cxn modelId="{DD9F435F-47B2-488D-BD80-40FFB0C0B81D}" type="presOf" srcId="{3A5C0CFA-E9AD-424B-A6C7-3BC04029CD1E}" destId="{68792187-799A-4928-B7ED-E42568D886BF}" srcOrd="0" destOrd="0" presId="urn:microsoft.com/office/officeart/2005/8/layout/vList5"/>
    <dgm:cxn modelId="{6E656291-2398-46A7-845F-4EDD8BC857F5}" type="presOf" srcId="{A49CB37C-2086-4BC3-8B43-E5BF62A0C1D4}" destId="{1735E755-C078-4023-A939-7EF1E0F2351A}" srcOrd="0" destOrd="1" presId="urn:microsoft.com/office/officeart/2005/8/layout/vList5"/>
    <dgm:cxn modelId="{6BD8987D-04EE-4D1C-9040-45B9AE453E95}" srcId="{C4214D19-0CAE-4FB5-A7E0-F9FD995538FC}" destId="{76FD0FFE-0B70-47AD-9D76-37D26995C4A8}" srcOrd="2" destOrd="0" parTransId="{F1858D6D-A730-4390-BDB8-78716547787D}" sibTransId="{035058B8-4105-4911-AE85-F3ECFFC58D4B}"/>
    <dgm:cxn modelId="{8F793B13-D278-4B0C-8149-5D8CCE510D04}" type="presOf" srcId="{86F636FC-3053-462F-9555-8D19800DEDFA}" destId="{F3A6E642-6621-4042-9FBA-7D19ECFC07E9}" srcOrd="0" destOrd="0" presId="urn:microsoft.com/office/officeart/2005/8/layout/vList5"/>
    <dgm:cxn modelId="{B0764379-912E-4D22-A599-9533CD48FFEA}" srcId="{3A5C0CFA-E9AD-424B-A6C7-3BC04029CD1E}" destId="{E35A5DAF-78AF-449E-A7D0-E19A975FC61F}" srcOrd="1" destOrd="0" parTransId="{C3D25ECC-0ED9-4074-AAF7-E294EF9BC315}" sibTransId="{FBC43BB3-D889-42EC-8296-F41813E06FFF}"/>
    <dgm:cxn modelId="{BC265E76-9B06-4C10-830C-D9307374B519}" type="presOf" srcId="{E35A5DAF-78AF-449E-A7D0-E19A975FC61F}" destId="{8BF459A0-37CB-47D1-8E86-BAC386F9F3F4}" srcOrd="0" destOrd="0" presId="urn:microsoft.com/office/officeart/2005/8/layout/vList5"/>
    <dgm:cxn modelId="{CEFC1C29-8A32-4995-A319-49A8C8E8E26F}" type="presOf" srcId="{E96F63CE-C9B0-4155-A83B-9D94793BED4F}" destId="{F3A6E642-6621-4042-9FBA-7D19ECFC07E9}" srcOrd="0" destOrd="1" presId="urn:microsoft.com/office/officeart/2005/8/layout/vList5"/>
    <dgm:cxn modelId="{207E1E4B-61E0-4B79-B583-62B82E0AF852}" srcId="{E35A5DAF-78AF-449E-A7D0-E19A975FC61F}" destId="{212DFB7E-4D85-4409-A179-6423030AA393}" srcOrd="2" destOrd="0" parTransId="{B42871CE-E29E-48DE-B882-FB0FB0303A53}" sibTransId="{E39A53FD-2459-43BF-B450-702402B5E561}"/>
    <dgm:cxn modelId="{C7D74392-E9E2-4CCA-A9FB-91BB9803B543}" srcId="{3A5C0CFA-E9AD-424B-A6C7-3BC04029CD1E}" destId="{1C27F736-5B82-4867-B52C-18D4DBE2DBA7}" srcOrd="3" destOrd="0" parTransId="{E1D616F5-443C-461E-8B95-5E1718854801}" sibTransId="{166E9064-6C3B-4DA9-84D5-107B960E2BC8}"/>
    <dgm:cxn modelId="{F7FBA6B7-7F2C-4966-8F9C-8BD6AF0EBB3E}" type="presParOf" srcId="{68792187-799A-4928-B7ED-E42568D886BF}" destId="{684982B8-2143-436B-92B4-FB491963B07A}" srcOrd="0" destOrd="0" presId="urn:microsoft.com/office/officeart/2005/8/layout/vList5"/>
    <dgm:cxn modelId="{ACDF7788-E6C5-4632-957B-2FD136288710}" type="presParOf" srcId="{684982B8-2143-436B-92B4-FB491963B07A}" destId="{3233446A-6F22-496C-A114-EF11CA1B8424}" srcOrd="0" destOrd="0" presId="urn:microsoft.com/office/officeart/2005/8/layout/vList5"/>
    <dgm:cxn modelId="{62137C34-0664-4D70-809E-E01DDAA6DC9B}" type="presParOf" srcId="{684982B8-2143-436B-92B4-FB491963B07A}" destId="{F3A6E642-6621-4042-9FBA-7D19ECFC07E9}" srcOrd="1" destOrd="0" presId="urn:microsoft.com/office/officeart/2005/8/layout/vList5"/>
    <dgm:cxn modelId="{F5BC1F76-FB5F-43BB-BD5E-271DC0F5FFD9}" type="presParOf" srcId="{68792187-799A-4928-B7ED-E42568D886BF}" destId="{F927FCA8-F738-44FF-9E69-870D1BB1DFB3}" srcOrd="1" destOrd="0" presId="urn:microsoft.com/office/officeart/2005/8/layout/vList5"/>
    <dgm:cxn modelId="{DCA89C8A-9051-4A07-A6AB-13D85D8E8F36}" type="presParOf" srcId="{68792187-799A-4928-B7ED-E42568D886BF}" destId="{975F1803-C28A-4B7E-A41A-B3D5D2F31877}" srcOrd="2" destOrd="0" presId="urn:microsoft.com/office/officeart/2005/8/layout/vList5"/>
    <dgm:cxn modelId="{95D142F0-9527-4FED-AC18-AE6AEB27279E}" type="presParOf" srcId="{975F1803-C28A-4B7E-A41A-B3D5D2F31877}" destId="{8BF459A0-37CB-47D1-8E86-BAC386F9F3F4}" srcOrd="0" destOrd="0" presId="urn:microsoft.com/office/officeart/2005/8/layout/vList5"/>
    <dgm:cxn modelId="{0689A97A-EE4D-4C89-BE21-67CDC3A336B3}" type="presParOf" srcId="{975F1803-C28A-4B7E-A41A-B3D5D2F31877}" destId="{1735E755-C078-4023-A939-7EF1E0F2351A}" srcOrd="1" destOrd="0" presId="urn:microsoft.com/office/officeart/2005/8/layout/vList5"/>
    <dgm:cxn modelId="{5264DC79-FC0E-435B-BED0-AA20699D124A}" type="presParOf" srcId="{68792187-799A-4928-B7ED-E42568D886BF}" destId="{EB8C3688-BAA1-4140-8BDE-AE3A4A7BC9A3}" srcOrd="3" destOrd="0" presId="urn:microsoft.com/office/officeart/2005/8/layout/vList5"/>
    <dgm:cxn modelId="{8C4B93F7-A60D-414D-8A89-3C7EE28E7AE2}" type="presParOf" srcId="{68792187-799A-4928-B7ED-E42568D886BF}" destId="{6B68FCAF-C11B-412F-AD40-44E613B1D6E7}" srcOrd="4" destOrd="0" presId="urn:microsoft.com/office/officeart/2005/8/layout/vList5"/>
    <dgm:cxn modelId="{AB214E92-C253-4661-93ED-5EDF74433042}" type="presParOf" srcId="{6B68FCAF-C11B-412F-AD40-44E613B1D6E7}" destId="{E9850300-ED58-445D-9A25-1FFAAA7A0E17}" srcOrd="0" destOrd="0" presId="urn:microsoft.com/office/officeart/2005/8/layout/vList5"/>
    <dgm:cxn modelId="{90BD31B5-AE38-40DB-A11A-099B2378DC6C}" type="presParOf" srcId="{68792187-799A-4928-B7ED-E42568D886BF}" destId="{438BC0F6-3E28-499A-9067-70DE15134E52}" srcOrd="5" destOrd="0" presId="urn:microsoft.com/office/officeart/2005/8/layout/vList5"/>
    <dgm:cxn modelId="{B94D9DCB-1215-4D4F-A30C-0BE892322EB9}" type="presParOf" srcId="{68792187-799A-4928-B7ED-E42568D886BF}" destId="{9A65A572-07BE-4E3F-A0B7-5E59EE76A8F8}" srcOrd="6" destOrd="0" presId="urn:microsoft.com/office/officeart/2005/8/layout/vList5"/>
    <dgm:cxn modelId="{B7A648C7-5FBA-4263-9772-B6CCF54D0931}" type="presParOf" srcId="{9A65A572-07BE-4E3F-A0B7-5E59EE76A8F8}" destId="{D00364A9-FA6C-4A06-80E8-78032BBD30E2}" srcOrd="0" destOrd="0" presId="urn:microsoft.com/office/officeart/2005/8/layout/vList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C9157E-72C2-4BB7-867D-1032875D6CCC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63C9F40D-E138-4612-8DAA-903379220932}">
      <dgm:prSet phldrT="[文字]" custT="1"/>
      <dgm:spPr/>
      <dgm:t>
        <a:bodyPr/>
        <a:lstStyle/>
        <a:p>
          <a:r>
            <a:rPr lang="zh-TW" altLang="en-US" sz="1400" b="1" dirty="0" smtClean="0"/>
            <a:t>願  景</a:t>
          </a:r>
          <a:endParaRPr lang="zh-TW" altLang="en-US" sz="1400" b="1" dirty="0"/>
        </a:p>
      </dgm:t>
    </dgm:pt>
    <dgm:pt modelId="{BA61BF21-EAEB-4C48-888C-D789E868414D}" type="parTrans" cxnId="{6B479027-A051-4FD4-AEDD-8627913BA9E8}">
      <dgm:prSet/>
      <dgm:spPr/>
      <dgm:t>
        <a:bodyPr/>
        <a:lstStyle/>
        <a:p>
          <a:endParaRPr lang="zh-TW" altLang="en-US"/>
        </a:p>
      </dgm:t>
    </dgm:pt>
    <dgm:pt modelId="{EC00B2FC-8E86-45F8-A827-ABC6560E2484}" type="sibTrans" cxnId="{6B479027-A051-4FD4-AEDD-8627913BA9E8}">
      <dgm:prSet/>
      <dgm:spPr/>
      <dgm:t>
        <a:bodyPr/>
        <a:lstStyle/>
        <a:p>
          <a:endParaRPr lang="zh-TW" altLang="en-US"/>
        </a:p>
      </dgm:t>
    </dgm:pt>
    <dgm:pt modelId="{23D69373-1D5B-4E24-BF28-4E2ECF53D3E9}">
      <dgm:prSet phldrT="[文字]"/>
      <dgm:spPr/>
      <dgm:t>
        <a:bodyPr/>
        <a:lstStyle/>
        <a:p>
          <a:r>
            <a:rPr lang="zh-TW" altLang="en-US" dirty="0" smtClean="0"/>
            <a:t>成為台灣傳統糕餅業的領導者</a:t>
          </a:r>
          <a:endParaRPr lang="zh-TW" altLang="en-US" dirty="0"/>
        </a:p>
      </dgm:t>
    </dgm:pt>
    <dgm:pt modelId="{4E9D6E7F-77A2-456A-8C1B-AD8C43E15512}" type="parTrans" cxnId="{319286E9-EADF-4FD6-B411-23E32C1050D1}">
      <dgm:prSet/>
      <dgm:spPr/>
      <dgm:t>
        <a:bodyPr/>
        <a:lstStyle/>
        <a:p>
          <a:endParaRPr lang="zh-TW" altLang="en-US"/>
        </a:p>
      </dgm:t>
    </dgm:pt>
    <dgm:pt modelId="{AE997A17-DB05-42CE-B5CE-7291FDC38D7B}" type="sibTrans" cxnId="{319286E9-EADF-4FD6-B411-23E32C1050D1}">
      <dgm:prSet/>
      <dgm:spPr/>
      <dgm:t>
        <a:bodyPr/>
        <a:lstStyle/>
        <a:p>
          <a:endParaRPr lang="zh-TW" altLang="en-US"/>
        </a:p>
      </dgm:t>
    </dgm:pt>
    <dgm:pt modelId="{E018687C-F0AD-4A02-863B-34C0669DFDFA}">
      <dgm:prSet phldrT="[文字]" custT="1"/>
      <dgm:spPr/>
      <dgm:t>
        <a:bodyPr/>
        <a:lstStyle/>
        <a:p>
          <a:r>
            <a:rPr lang="zh-TW" altLang="en-US" sz="1400" b="1" dirty="0" smtClean="0"/>
            <a:t>使  命</a:t>
          </a:r>
          <a:endParaRPr lang="zh-TW" altLang="en-US" sz="1400" b="1" dirty="0"/>
        </a:p>
      </dgm:t>
    </dgm:pt>
    <dgm:pt modelId="{579F7165-5635-4CF1-841D-A78D3AA9D502}" type="parTrans" cxnId="{6BF4CF17-0D32-42E3-B679-AD973D79851D}">
      <dgm:prSet/>
      <dgm:spPr/>
      <dgm:t>
        <a:bodyPr/>
        <a:lstStyle/>
        <a:p>
          <a:endParaRPr lang="zh-TW" altLang="en-US"/>
        </a:p>
      </dgm:t>
    </dgm:pt>
    <dgm:pt modelId="{4E471A96-DB6C-41F8-968A-BE329496FCE0}" type="sibTrans" cxnId="{6BF4CF17-0D32-42E3-B679-AD973D79851D}">
      <dgm:prSet/>
      <dgm:spPr/>
      <dgm:t>
        <a:bodyPr/>
        <a:lstStyle/>
        <a:p>
          <a:endParaRPr lang="zh-TW" altLang="en-US"/>
        </a:p>
      </dgm:t>
    </dgm:pt>
    <dgm:pt modelId="{130C4A85-9B57-4E02-8E6E-C72B75C21CA7}">
      <dgm:prSet phldrT="[文字]"/>
      <dgm:spPr/>
      <dgm:t>
        <a:bodyPr/>
        <a:lstStyle/>
        <a:p>
          <a:r>
            <a:rPr lang="zh-TW" altLang="en-US" dirty="0" smtClean="0"/>
            <a:t>提供高品質台灣傳統糕餅</a:t>
          </a:r>
          <a:endParaRPr lang="zh-TW" altLang="en-US" dirty="0"/>
        </a:p>
      </dgm:t>
    </dgm:pt>
    <dgm:pt modelId="{62262CCE-A0D7-41B5-ABA4-52301BC76A12}" type="parTrans" cxnId="{1B28B335-01B5-447D-948C-E47AE9B5F19E}">
      <dgm:prSet/>
      <dgm:spPr/>
      <dgm:t>
        <a:bodyPr/>
        <a:lstStyle/>
        <a:p>
          <a:endParaRPr lang="zh-TW" altLang="en-US"/>
        </a:p>
      </dgm:t>
    </dgm:pt>
    <dgm:pt modelId="{ACD4BE04-8B27-43F5-B84B-9ED907FF633E}" type="sibTrans" cxnId="{1B28B335-01B5-447D-948C-E47AE9B5F19E}">
      <dgm:prSet/>
      <dgm:spPr/>
      <dgm:t>
        <a:bodyPr/>
        <a:lstStyle/>
        <a:p>
          <a:endParaRPr lang="zh-TW" altLang="en-US"/>
        </a:p>
      </dgm:t>
    </dgm:pt>
    <dgm:pt modelId="{DF4E9614-3A5A-4C62-A39D-A5F61588B088}">
      <dgm:prSet phldrT="[文字]" custT="1"/>
      <dgm:spPr/>
      <dgm:t>
        <a:bodyPr/>
        <a:lstStyle/>
        <a:p>
          <a:r>
            <a:rPr lang="zh-TW" altLang="en-US" sz="1400" b="1" dirty="0" smtClean="0"/>
            <a:t>價值觀</a:t>
          </a:r>
          <a:endParaRPr lang="zh-TW" altLang="en-US" sz="1400" b="1" dirty="0"/>
        </a:p>
      </dgm:t>
    </dgm:pt>
    <dgm:pt modelId="{5AD11187-BB2A-4123-B70C-1DB94453FC0B}" type="parTrans" cxnId="{D36A8796-C8BA-4114-B3CC-F0AE58B89D46}">
      <dgm:prSet/>
      <dgm:spPr/>
      <dgm:t>
        <a:bodyPr/>
        <a:lstStyle/>
        <a:p>
          <a:endParaRPr lang="zh-TW" altLang="en-US"/>
        </a:p>
      </dgm:t>
    </dgm:pt>
    <dgm:pt modelId="{B13E5496-2903-4533-82AF-F2BE102CFB5A}" type="sibTrans" cxnId="{D36A8796-C8BA-4114-B3CC-F0AE58B89D46}">
      <dgm:prSet/>
      <dgm:spPr/>
      <dgm:t>
        <a:bodyPr/>
        <a:lstStyle/>
        <a:p>
          <a:endParaRPr lang="zh-TW" altLang="en-US"/>
        </a:p>
      </dgm:t>
    </dgm:pt>
    <dgm:pt modelId="{EAD2F97C-01C2-4B6E-9B0E-B25748301EE0}">
      <dgm:prSet phldrT="[文字]"/>
      <dgm:spPr/>
      <dgm:t>
        <a:bodyPr/>
        <a:lstStyle/>
        <a:p>
          <a:r>
            <a:rPr lang="zh-TW" altLang="en-US" dirty="0" smtClean="0"/>
            <a:t>感恩、回饋</a:t>
          </a:r>
          <a:endParaRPr lang="zh-TW" altLang="en-US" dirty="0"/>
        </a:p>
      </dgm:t>
    </dgm:pt>
    <dgm:pt modelId="{6AC93503-0717-4D2F-899C-3A1FBC7736A9}" type="parTrans" cxnId="{5010A91E-E3AC-4991-AC29-1110A87FD4B2}">
      <dgm:prSet/>
      <dgm:spPr/>
      <dgm:t>
        <a:bodyPr/>
        <a:lstStyle/>
        <a:p>
          <a:endParaRPr lang="zh-TW" altLang="en-US"/>
        </a:p>
      </dgm:t>
    </dgm:pt>
    <dgm:pt modelId="{90006113-E944-4E12-9ED5-8566CCAD1DDF}" type="sibTrans" cxnId="{5010A91E-E3AC-4991-AC29-1110A87FD4B2}">
      <dgm:prSet/>
      <dgm:spPr/>
      <dgm:t>
        <a:bodyPr/>
        <a:lstStyle/>
        <a:p>
          <a:endParaRPr lang="zh-TW" altLang="en-US"/>
        </a:p>
      </dgm:t>
    </dgm:pt>
    <dgm:pt modelId="{7C7C518F-B92A-40AE-8D14-C113D74A14B4}">
      <dgm:prSet phldrT="[文字]"/>
      <dgm:spPr/>
      <dgm:t>
        <a:bodyPr/>
        <a:lstStyle/>
        <a:p>
          <a:r>
            <a:rPr lang="zh-TW" altLang="en-US" dirty="0" smtClean="0"/>
            <a:t>誠信、踏實、積極、創新</a:t>
          </a:r>
          <a:endParaRPr lang="zh-TW" altLang="en-US" dirty="0"/>
        </a:p>
      </dgm:t>
    </dgm:pt>
    <dgm:pt modelId="{B0E9F354-7D12-49B3-A73C-399FD87DC238}" type="parTrans" cxnId="{72D624AC-24CC-4D49-BF63-583A32362337}">
      <dgm:prSet/>
      <dgm:spPr/>
      <dgm:t>
        <a:bodyPr/>
        <a:lstStyle/>
        <a:p>
          <a:endParaRPr lang="zh-TW" altLang="en-US"/>
        </a:p>
      </dgm:t>
    </dgm:pt>
    <dgm:pt modelId="{BDE6C019-B9EE-4568-9DF6-273E9E20EB32}" type="sibTrans" cxnId="{72D624AC-24CC-4D49-BF63-583A32362337}">
      <dgm:prSet/>
      <dgm:spPr/>
      <dgm:t>
        <a:bodyPr/>
        <a:lstStyle/>
        <a:p>
          <a:endParaRPr lang="zh-TW" altLang="en-US"/>
        </a:p>
      </dgm:t>
    </dgm:pt>
    <dgm:pt modelId="{E8B4730E-502E-40F5-AF76-E6F3A963DF69}" type="pres">
      <dgm:prSet presAssocID="{81C9157E-72C2-4BB7-867D-1032875D6C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E4936EE-1A4F-4AE0-80FF-F9C6020F393F}" type="pres">
      <dgm:prSet presAssocID="{63C9F40D-E138-4612-8DAA-903379220932}" presName="composite" presStyleCnt="0"/>
      <dgm:spPr/>
      <dgm:t>
        <a:bodyPr/>
        <a:lstStyle/>
        <a:p>
          <a:endParaRPr lang="zh-TW" altLang="en-US"/>
        </a:p>
      </dgm:t>
    </dgm:pt>
    <dgm:pt modelId="{FA7CE43F-6776-47B3-AD08-47D3C084FF55}" type="pres">
      <dgm:prSet presAssocID="{63C9F40D-E138-4612-8DAA-90337922093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D92E946-F231-4FD6-86AD-B5C052575B83}" type="pres">
      <dgm:prSet presAssocID="{63C9F40D-E138-4612-8DAA-90337922093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993BA2-4E02-4305-B288-872C0B95357A}" type="pres">
      <dgm:prSet presAssocID="{EC00B2FC-8E86-45F8-A827-ABC6560E2484}" presName="space" presStyleCnt="0"/>
      <dgm:spPr/>
      <dgm:t>
        <a:bodyPr/>
        <a:lstStyle/>
        <a:p>
          <a:endParaRPr lang="zh-TW" altLang="en-US"/>
        </a:p>
      </dgm:t>
    </dgm:pt>
    <dgm:pt modelId="{31DA360E-DB96-4697-843E-368CC6BA254D}" type="pres">
      <dgm:prSet presAssocID="{E018687C-F0AD-4A02-863B-34C0669DFDFA}" presName="composite" presStyleCnt="0"/>
      <dgm:spPr/>
      <dgm:t>
        <a:bodyPr/>
        <a:lstStyle/>
        <a:p>
          <a:endParaRPr lang="zh-TW" altLang="en-US"/>
        </a:p>
      </dgm:t>
    </dgm:pt>
    <dgm:pt modelId="{9B9891A6-4786-46F4-BD52-A1535880A039}" type="pres">
      <dgm:prSet presAssocID="{E018687C-F0AD-4A02-863B-34C0669DFDF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302E92-C321-46C5-BB93-72EFF287F87E}" type="pres">
      <dgm:prSet presAssocID="{E018687C-F0AD-4A02-863B-34C0669DFDFA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2B2AFDF-2A3E-40EE-A804-F760BDF0D531}" type="pres">
      <dgm:prSet presAssocID="{4E471A96-DB6C-41F8-968A-BE329496FCE0}" presName="space" presStyleCnt="0"/>
      <dgm:spPr/>
      <dgm:t>
        <a:bodyPr/>
        <a:lstStyle/>
        <a:p>
          <a:endParaRPr lang="zh-TW" altLang="en-US"/>
        </a:p>
      </dgm:t>
    </dgm:pt>
    <dgm:pt modelId="{E476E9D0-F6E7-44B2-A085-EAB6540F109B}" type="pres">
      <dgm:prSet presAssocID="{DF4E9614-3A5A-4C62-A39D-A5F61588B088}" presName="composite" presStyleCnt="0"/>
      <dgm:spPr/>
      <dgm:t>
        <a:bodyPr/>
        <a:lstStyle/>
        <a:p>
          <a:endParaRPr lang="zh-TW" altLang="en-US"/>
        </a:p>
      </dgm:t>
    </dgm:pt>
    <dgm:pt modelId="{E2B9CDD1-8C6C-49A7-98BE-6D279C282277}" type="pres">
      <dgm:prSet presAssocID="{DF4E9614-3A5A-4C62-A39D-A5F61588B08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213DFD-A673-4BF7-9753-4E54EC774A51}" type="pres">
      <dgm:prSet presAssocID="{DF4E9614-3A5A-4C62-A39D-A5F61588B08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B479027-A051-4FD4-AEDD-8627913BA9E8}" srcId="{81C9157E-72C2-4BB7-867D-1032875D6CCC}" destId="{63C9F40D-E138-4612-8DAA-903379220932}" srcOrd="0" destOrd="0" parTransId="{BA61BF21-EAEB-4C48-888C-D789E868414D}" sibTransId="{EC00B2FC-8E86-45F8-A827-ABC6560E2484}"/>
    <dgm:cxn modelId="{1B28B335-01B5-447D-948C-E47AE9B5F19E}" srcId="{E018687C-F0AD-4A02-863B-34C0669DFDFA}" destId="{130C4A85-9B57-4E02-8E6E-C72B75C21CA7}" srcOrd="0" destOrd="0" parTransId="{62262CCE-A0D7-41B5-ABA4-52301BC76A12}" sibTransId="{ACD4BE04-8B27-43F5-B84B-9ED907FF633E}"/>
    <dgm:cxn modelId="{9FA1B36E-B293-493B-A0C1-F947FB1F0FA7}" type="presOf" srcId="{130C4A85-9B57-4E02-8E6E-C72B75C21CA7}" destId="{1D302E92-C321-46C5-BB93-72EFF287F87E}" srcOrd="0" destOrd="0" presId="urn:microsoft.com/office/officeart/2005/8/layout/hList1"/>
    <dgm:cxn modelId="{CD2B66DD-67E7-4E4C-9930-DFCCC171758C}" type="presOf" srcId="{23D69373-1D5B-4E24-BF28-4E2ECF53D3E9}" destId="{8D92E946-F231-4FD6-86AD-B5C052575B83}" srcOrd="0" destOrd="0" presId="urn:microsoft.com/office/officeart/2005/8/layout/hList1"/>
    <dgm:cxn modelId="{5010A91E-E3AC-4991-AC29-1110A87FD4B2}" srcId="{DF4E9614-3A5A-4C62-A39D-A5F61588B088}" destId="{EAD2F97C-01C2-4B6E-9B0E-B25748301EE0}" srcOrd="0" destOrd="0" parTransId="{6AC93503-0717-4D2F-899C-3A1FBC7736A9}" sibTransId="{90006113-E944-4E12-9ED5-8566CCAD1DDF}"/>
    <dgm:cxn modelId="{393B336E-EA1B-4A27-AD01-1AC899CC3EE6}" type="presOf" srcId="{EAD2F97C-01C2-4B6E-9B0E-B25748301EE0}" destId="{AD213DFD-A673-4BF7-9753-4E54EC774A51}" srcOrd="0" destOrd="0" presId="urn:microsoft.com/office/officeart/2005/8/layout/hList1"/>
    <dgm:cxn modelId="{72D624AC-24CC-4D49-BF63-583A32362337}" srcId="{DF4E9614-3A5A-4C62-A39D-A5F61588B088}" destId="{7C7C518F-B92A-40AE-8D14-C113D74A14B4}" srcOrd="1" destOrd="0" parTransId="{B0E9F354-7D12-49B3-A73C-399FD87DC238}" sibTransId="{BDE6C019-B9EE-4568-9DF6-273E9E20EB32}"/>
    <dgm:cxn modelId="{D36A8796-C8BA-4114-B3CC-F0AE58B89D46}" srcId="{81C9157E-72C2-4BB7-867D-1032875D6CCC}" destId="{DF4E9614-3A5A-4C62-A39D-A5F61588B088}" srcOrd="2" destOrd="0" parTransId="{5AD11187-BB2A-4123-B70C-1DB94453FC0B}" sibTransId="{B13E5496-2903-4533-82AF-F2BE102CFB5A}"/>
    <dgm:cxn modelId="{319286E9-EADF-4FD6-B411-23E32C1050D1}" srcId="{63C9F40D-E138-4612-8DAA-903379220932}" destId="{23D69373-1D5B-4E24-BF28-4E2ECF53D3E9}" srcOrd="0" destOrd="0" parTransId="{4E9D6E7F-77A2-456A-8C1B-AD8C43E15512}" sibTransId="{AE997A17-DB05-42CE-B5CE-7291FDC38D7B}"/>
    <dgm:cxn modelId="{B69EC985-4AF9-4672-8202-2C50A56EE3FC}" type="presOf" srcId="{63C9F40D-E138-4612-8DAA-903379220932}" destId="{FA7CE43F-6776-47B3-AD08-47D3C084FF55}" srcOrd="0" destOrd="0" presId="urn:microsoft.com/office/officeart/2005/8/layout/hList1"/>
    <dgm:cxn modelId="{6C7A1A19-6CB4-4DA0-A6AF-BBF79F67FBFB}" type="presOf" srcId="{81C9157E-72C2-4BB7-867D-1032875D6CCC}" destId="{E8B4730E-502E-40F5-AF76-E6F3A963DF69}" srcOrd="0" destOrd="0" presId="urn:microsoft.com/office/officeart/2005/8/layout/hList1"/>
    <dgm:cxn modelId="{23D55CD5-A4F2-48A0-A7BE-BB785A811D75}" type="presOf" srcId="{7C7C518F-B92A-40AE-8D14-C113D74A14B4}" destId="{AD213DFD-A673-4BF7-9753-4E54EC774A51}" srcOrd="0" destOrd="1" presId="urn:microsoft.com/office/officeart/2005/8/layout/hList1"/>
    <dgm:cxn modelId="{6BF4CF17-0D32-42E3-B679-AD973D79851D}" srcId="{81C9157E-72C2-4BB7-867D-1032875D6CCC}" destId="{E018687C-F0AD-4A02-863B-34C0669DFDFA}" srcOrd="1" destOrd="0" parTransId="{579F7165-5635-4CF1-841D-A78D3AA9D502}" sibTransId="{4E471A96-DB6C-41F8-968A-BE329496FCE0}"/>
    <dgm:cxn modelId="{B96EA5FE-AA05-44DB-924E-46E877824534}" type="presOf" srcId="{DF4E9614-3A5A-4C62-A39D-A5F61588B088}" destId="{E2B9CDD1-8C6C-49A7-98BE-6D279C282277}" srcOrd="0" destOrd="0" presId="urn:microsoft.com/office/officeart/2005/8/layout/hList1"/>
    <dgm:cxn modelId="{0718EA42-AF56-4455-87AF-F2BAB7C426D5}" type="presOf" srcId="{E018687C-F0AD-4A02-863B-34C0669DFDFA}" destId="{9B9891A6-4786-46F4-BD52-A1535880A039}" srcOrd="0" destOrd="0" presId="urn:microsoft.com/office/officeart/2005/8/layout/hList1"/>
    <dgm:cxn modelId="{38914663-5FCA-4CA3-AA46-49B5CE65A756}" type="presParOf" srcId="{E8B4730E-502E-40F5-AF76-E6F3A963DF69}" destId="{8E4936EE-1A4F-4AE0-80FF-F9C6020F393F}" srcOrd="0" destOrd="0" presId="urn:microsoft.com/office/officeart/2005/8/layout/hList1"/>
    <dgm:cxn modelId="{C5CE3E15-26E4-4818-935C-483B5F6347C1}" type="presParOf" srcId="{8E4936EE-1A4F-4AE0-80FF-F9C6020F393F}" destId="{FA7CE43F-6776-47B3-AD08-47D3C084FF55}" srcOrd="0" destOrd="0" presId="urn:microsoft.com/office/officeart/2005/8/layout/hList1"/>
    <dgm:cxn modelId="{67BC9557-7E69-4649-AF17-9A6637FF1960}" type="presParOf" srcId="{8E4936EE-1A4F-4AE0-80FF-F9C6020F393F}" destId="{8D92E946-F231-4FD6-86AD-B5C052575B83}" srcOrd="1" destOrd="0" presId="urn:microsoft.com/office/officeart/2005/8/layout/hList1"/>
    <dgm:cxn modelId="{09D04CB5-F2E0-4E3D-99C7-BAA5B9044906}" type="presParOf" srcId="{E8B4730E-502E-40F5-AF76-E6F3A963DF69}" destId="{7C993BA2-4E02-4305-B288-872C0B95357A}" srcOrd="1" destOrd="0" presId="urn:microsoft.com/office/officeart/2005/8/layout/hList1"/>
    <dgm:cxn modelId="{5598DF47-C8BE-4A9E-BC02-32BF1CBFFC43}" type="presParOf" srcId="{E8B4730E-502E-40F5-AF76-E6F3A963DF69}" destId="{31DA360E-DB96-4697-843E-368CC6BA254D}" srcOrd="2" destOrd="0" presId="urn:microsoft.com/office/officeart/2005/8/layout/hList1"/>
    <dgm:cxn modelId="{1C0C433B-AD91-40B6-8A40-066B8F6F7514}" type="presParOf" srcId="{31DA360E-DB96-4697-843E-368CC6BA254D}" destId="{9B9891A6-4786-46F4-BD52-A1535880A039}" srcOrd="0" destOrd="0" presId="urn:microsoft.com/office/officeart/2005/8/layout/hList1"/>
    <dgm:cxn modelId="{CFDC86A9-9FEC-4B71-8E86-BE1872800516}" type="presParOf" srcId="{31DA360E-DB96-4697-843E-368CC6BA254D}" destId="{1D302E92-C321-46C5-BB93-72EFF287F87E}" srcOrd="1" destOrd="0" presId="urn:microsoft.com/office/officeart/2005/8/layout/hList1"/>
    <dgm:cxn modelId="{BC82F464-440E-4C9C-9198-B87612617CC1}" type="presParOf" srcId="{E8B4730E-502E-40F5-AF76-E6F3A963DF69}" destId="{F2B2AFDF-2A3E-40EE-A804-F760BDF0D531}" srcOrd="3" destOrd="0" presId="urn:microsoft.com/office/officeart/2005/8/layout/hList1"/>
    <dgm:cxn modelId="{5DB43B8F-1237-4497-AF86-E6D8DE31BC9D}" type="presParOf" srcId="{E8B4730E-502E-40F5-AF76-E6F3A963DF69}" destId="{E476E9D0-F6E7-44B2-A085-EAB6540F109B}" srcOrd="4" destOrd="0" presId="urn:microsoft.com/office/officeart/2005/8/layout/hList1"/>
    <dgm:cxn modelId="{CDFCE353-96F9-46E6-913B-33356E2E9862}" type="presParOf" srcId="{E476E9D0-F6E7-44B2-A085-EAB6540F109B}" destId="{E2B9CDD1-8C6C-49A7-98BE-6D279C282277}" srcOrd="0" destOrd="0" presId="urn:microsoft.com/office/officeart/2005/8/layout/hList1"/>
    <dgm:cxn modelId="{C6364BAA-2907-44D2-9468-0F4B31830A17}" type="presParOf" srcId="{E476E9D0-F6E7-44B2-A085-EAB6540F109B}" destId="{AD213DFD-A673-4BF7-9753-4E54EC774A51}" srcOrd="1" destOrd="0" presId="urn:microsoft.com/office/officeart/2005/8/layout/h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296A84-3A8C-46B7-88E1-B435A6C128CF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A30A701-75E7-474E-B85D-BEF05873A110}">
      <dgm:prSet phldrT="[文字]"/>
      <dgm:spPr>
        <a:solidFill>
          <a:srgbClr val="C00000"/>
        </a:solidFill>
      </dgm:spPr>
      <dgm:t>
        <a:bodyPr/>
        <a:lstStyle/>
        <a:p>
          <a:r>
            <a: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競爭者</a:t>
          </a:r>
          <a:endParaRPr lang="en-US" altLang="zh-TW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zh-TW" altLang="en-US" dirty="0" smtClean="0"/>
            <a:t>破碎型產業，多中小企業且技術性低，市佔率均低</a:t>
          </a:r>
          <a:endParaRPr lang="zh-TW" altLang="en-US" dirty="0"/>
        </a:p>
      </dgm:t>
    </dgm:pt>
    <dgm:pt modelId="{36A39DB0-9D7A-4FE4-9078-94F29DC47198}" type="parTrans" cxnId="{8045903E-791F-42A6-8D8E-D28D44E8BBF4}">
      <dgm:prSet/>
      <dgm:spPr/>
      <dgm:t>
        <a:bodyPr/>
        <a:lstStyle/>
        <a:p>
          <a:endParaRPr lang="zh-TW" altLang="en-US"/>
        </a:p>
      </dgm:t>
    </dgm:pt>
    <dgm:pt modelId="{C9A7BE4B-0861-4F2D-825A-5D0CF32AA86E}" type="sibTrans" cxnId="{8045903E-791F-42A6-8D8E-D28D44E8BBF4}">
      <dgm:prSet/>
      <dgm:spPr/>
      <dgm:t>
        <a:bodyPr/>
        <a:lstStyle/>
        <a:p>
          <a:endParaRPr lang="zh-TW" altLang="en-US"/>
        </a:p>
      </dgm:t>
    </dgm:pt>
    <dgm:pt modelId="{D1107B88-35BA-40EF-B5CD-8BDFC6993F50}">
      <dgm:prSet phldrT="[文字]"/>
      <dgm:spPr>
        <a:solidFill>
          <a:srgbClr val="C00000"/>
        </a:solidFill>
      </dgm:spPr>
      <dgm:t>
        <a:bodyPr/>
        <a:lstStyle/>
        <a:p>
          <a:r>
            <a: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潛在進入者</a:t>
          </a:r>
          <a:endParaRPr lang="en-US" altLang="zh-TW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zh-TW" altLang="en-US" dirty="0" smtClean="0"/>
            <a:t>國際具創新、獨特及保鮮性食品業者多</a:t>
          </a:r>
          <a:endParaRPr lang="en-US" altLang="zh-TW" dirty="0" smtClean="0"/>
        </a:p>
      </dgm:t>
    </dgm:pt>
    <dgm:pt modelId="{66A2B3A9-617F-4030-8C04-0F31FE6EB04D}" type="parTrans" cxnId="{6677367D-2E06-41D6-8737-3C9870ACDB6A}">
      <dgm:prSet/>
      <dgm:spPr/>
      <dgm:t>
        <a:bodyPr/>
        <a:lstStyle/>
        <a:p>
          <a:endParaRPr lang="zh-TW" altLang="en-US"/>
        </a:p>
      </dgm:t>
    </dgm:pt>
    <dgm:pt modelId="{F9BD62E3-FE2F-48A7-8941-5436079878E0}" type="sibTrans" cxnId="{6677367D-2E06-41D6-8737-3C9870ACDB6A}">
      <dgm:prSet/>
      <dgm:spPr/>
      <dgm:t>
        <a:bodyPr/>
        <a:lstStyle/>
        <a:p>
          <a:endParaRPr lang="zh-TW" altLang="en-US"/>
        </a:p>
      </dgm:t>
    </dgm:pt>
    <dgm:pt modelId="{98630671-ED8C-4D1D-9CC1-6493BC5FC7EE}">
      <dgm:prSet phldrT="[文字]"/>
      <dgm:spPr>
        <a:solidFill>
          <a:srgbClr val="C00000"/>
        </a:solidFill>
      </dgm:spPr>
      <dgm:t>
        <a:bodyPr/>
        <a:lstStyle/>
        <a:p>
          <a:r>
            <a: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客戶</a:t>
          </a:r>
          <a:endParaRPr lang="en-US" altLang="zh-TW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zh-TW" altLang="en-US" dirty="0" smtClean="0"/>
            <a:t>口感差異、成本價位與品質是擁有客戶的要素</a:t>
          </a:r>
          <a:endParaRPr lang="zh-TW" altLang="en-US" dirty="0"/>
        </a:p>
      </dgm:t>
    </dgm:pt>
    <dgm:pt modelId="{03BF096A-AF06-4E86-95F2-22B919AD586C}" type="parTrans" cxnId="{25E5241D-27D9-4705-9018-C68BDD22AB45}">
      <dgm:prSet/>
      <dgm:spPr/>
      <dgm:t>
        <a:bodyPr/>
        <a:lstStyle/>
        <a:p>
          <a:endParaRPr lang="zh-TW" altLang="en-US"/>
        </a:p>
      </dgm:t>
    </dgm:pt>
    <dgm:pt modelId="{C4BEBFF1-65BB-4947-9353-7A1CD9564EC3}" type="sibTrans" cxnId="{25E5241D-27D9-4705-9018-C68BDD22AB45}">
      <dgm:prSet/>
      <dgm:spPr/>
      <dgm:t>
        <a:bodyPr/>
        <a:lstStyle/>
        <a:p>
          <a:endParaRPr lang="zh-TW" altLang="en-US"/>
        </a:p>
      </dgm:t>
    </dgm:pt>
    <dgm:pt modelId="{36A87D68-24DA-48AD-AB40-EBC61A2F2FEE}">
      <dgm:prSet phldrT="[文字]"/>
      <dgm:spPr>
        <a:solidFill>
          <a:srgbClr val="C00000"/>
        </a:solidFill>
      </dgm:spPr>
      <dgm:t>
        <a:bodyPr/>
        <a:lstStyle/>
        <a:p>
          <a:r>
            <a: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替代品</a:t>
          </a:r>
          <a:endParaRPr lang="en-US" altLang="zh-TW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zh-TW" altLang="en-US" dirty="0" smtClean="0"/>
            <a:t>各種點心皆可為替代品</a:t>
          </a:r>
          <a:endParaRPr lang="zh-TW" altLang="en-US" dirty="0"/>
        </a:p>
      </dgm:t>
    </dgm:pt>
    <dgm:pt modelId="{A2BAEDCC-DC84-4EA8-AEB0-2927185518DE}" type="parTrans" cxnId="{592427FF-AB64-46A5-A826-0329A8782947}">
      <dgm:prSet/>
      <dgm:spPr/>
      <dgm:t>
        <a:bodyPr/>
        <a:lstStyle/>
        <a:p>
          <a:endParaRPr lang="zh-TW" altLang="en-US"/>
        </a:p>
      </dgm:t>
    </dgm:pt>
    <dgm:pt modelId="{44066A0B-6630-4B08-BE19-FDAEBA579073}" type="sibTrans" cxnId="{592427FF-AB64-46A5-A826-0329A8782947}">
      <dgm:prSet/>
      <dgm:spPr/>
      <dgm:t>
        <a:bodyPr/>
        <a:lstStyle/>
        <a:p>
          <a:endParaRPr lang="zh-TW" altLang="en-US"/>
        </a:p>
      </dgm:t>
    </dgm:pt>
    <dgm:pt modelId="{CAFCE50E-03FA-4522-8E02-8D2D1BF84DE2}">
      <dgm:prSet phldrT="[文字]"/>
      <dgm:spPr>
        <a:solidFill>
          <a:srgbClr val="C00000"/>
        </a:solidFill>
      </dgm:spPr>
      <dgm:t>
        <a:bodyPr/>
        <a:lstStyle/>
        <a:p>
          <a:r>
            <a:rPr lang="zh-TW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供應商</a:t>
          </a:r>
          <a:endParaRPr lang="en-US" altLang="zh-TW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zh-TW" altLang="en-US" dirty="0" smtClean="0">
              <a:solidFill>
                <a:schemeClr val="bg1"/>
              </a:solidFill>
            </a:rPr>
            <a:t>原料及餡料的品質與成本是主要考量</a:t>
          </a:r>
          <a:endParaRPr lang="en-US" altLang="zh-TW" dirty="0" smtClean="0">
            <a:solidFill>
              <a:schemeClr val="bg1"/>
            </a:solidFill>
          </a:endParaRPr>
        </a:p>
        <a:p>
          <a:endParaRPr lang="zh-TW" altLang="en-US" dirty="0">
            <a:solidFill>
              <a:schemeClr val="bg1"/>
            </a:solidFill>
          </a:endParaRPr>
        </a:p>
      </dgm:t>
    </dgm:pt>
    <dgm:pt modelId="{63A25696-7D15-4022-AE7A-800155585507}" type="parTrans" cxnId="{5545D600-7038-4271-A31E-FD377DACC19E}">
      <dgm:prSet/>
      <dgm:spPr/>
      <dgm:t>
        <a:bodyPr/>
        <a:lstStyle/>
        <a:p>
          <a:endParaRPr lang="zh-TW" altLang="en-US"/>
        </a:p>
      </dgm:t>
    </dgm:pt>
    <dgm:pt modelId="{8DBB5B28-8139-47CA-857F-334B21CA1F19}" type="sibTrans" cxnId="{5545D600-7038-4271-A31E-FD377DACC19E}">
      <dgm:prSet/>
      <dgm:spPr/>
      <dgm:t>
        <a:bodyPr/>
        <a:lstStyle/>
        <a:p>
          <a:endParaRPr lang="zh-TW" altLang="en-US"/>
        </a:p>
      </dgm:t>
    </dgm:pt>
    <dgm:pt modelId="{890544FE-3285-4998-963E-AF13AE60A17B}" type="pres">
      <dgm:prSet presAssocID="{A2296A84-3A8C-46B7-88E1-B435A6C128C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D937652-094A-4F39-92E7-D1F746BEE7B6}" type="pres">
      <dgm:prSet presAssocID="{3A30A701-75E7-474E-B85D-BEF05873A110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A521306E-6DD4-4B2F-B518-CD9215D8B8F6}" type="pres">
      <dgm:prSet presAssocID="{66A2B3A9-617F-4030-8C04-0F31FE6EB04D}" presName="Name9" presStyleLbl="parChTrans1D2" presStyleIdx="0" presStyleCnt="4"/>
      <dgm:spPr/>
      <dgm:t>
        <a:bodyPr/>
        <a:lstStyle/>
        <a:p>
          <a:endParaRPr lang="zh-TW" altLang="en-US"/>
        </a:p>
      </dgm:t>
    </dgm:pt>
    <dgm:pt modelId="{7E9B169D-E965-47AC-A3F8-90C7F41E134A}" type="pres">
      <dgm:prSet presAssocID="{66A2B3A9-617F-4030-8C04-0F31FE6EB04D}" presName="connTx" presStyleLbl="parChTrans1D2" presStyleIdx="0" presStyleCnt="4"/>
      <dgm:spPr/>
      <dgm:t>
        <a:bodyPr/>
        <a:lstStyle/>
        <a:p>
          <a:endParaRPr lang="zh-TW" altLang="en-US"/>
        </a:p>
      </dgm:t>
    </dgm:pt>
    <dgm:pt modelId="{128F94BF-2E50-4DEB-BFAF-B75EE1F0BDBB}" type="pres">
      <dgm:prSet presAssocID="{D1107B88-35BA-40EF-B5CD-8BDFC6993F5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D60BCBC-2FFD-41A9-ACEB-3BCE672E55BF}" type="pres">
      <dgm:prSet presAssocID="{03BF096A-AF06-4E86-95F2-22B919AD586C}" presName="Name9" presStyleLbl="parChTrans1D2" presStyleIdx="1" presStyleCnt="4"/>
      <dgm:spPr/>
      <dgm:t>
        <a:bodyPr/>
        <a:lstStyle/>
        <a:p>
          <a:endParaRPr lang="zh-TW" altLang="en-US"/>
        </a:p>
      </dgm:t>
    </dgm:pt>
    <dgm:pt modelId="{04832339-B980-4F4C-86DE-73A0B0D6C314}" type="pres">
      <dgm:prSet presAssocID="{03BF096A-AF06-4E86-95F2-22B919AD586C}" presName="connTx" presStyleLbl="parChTrans1D2" presStyleIdx="1" presStyleCnt="4"/>
      <dgm:spPr/>
      <dgm:t>
        <a:bodyPr/>
        <a:lstStyle/>
        <a:p>
          <a:endParaRPr lang="zh-TW" altLang="en-US"/>
        </a:p>
      </dgm:t>
    </dgm:pt>
    <dgm:pt modelId="{E0E30C03-BBD9-4A84-851C-2C46569BE1C6}" type="pres">
      <dgm:prSet presAssocID="{98630671-ED8C-4D1D-9CC1-6493BC5FC7E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02118A-4A4C-4553-AECD-0B779E1558D2}" type="pres">
      <dgm:prSet presAssocID="{A2BAEDCC-DC84-4EA8-AEB0-2927185518DE}" presName="Name9" presStyleLbl="parChTrans1D2" presStyleIdx="2" presStyleCnt="4"/>
      <dgm:spPr/>
      <dgm:t>
        <a:bodyPr/>
        <a:lstStyle/>
        <a:p>
          <a:endParaRPr lang="zh-TW" altLang="en-US"/>
        </a:p>
      </dgm:t>
    </dgm:pt>
    <dgm:pt modelId="{39D1F653-B513-40AB-948E-C5BEBC1E3076}" type="pres">
      <dgm:prSet presAssocID="{A2BAEDCC-DC84-4EA8-AEB0-2927185518DE}" presName="connTx" presStyleLbl="parChTrans1D2" presStyleIdx="2" presStyleCnt="4"/>
      <dgm:spPr/>
      <dgm:t>
        <a:bodyPr/>
        <a:lstStyle/>
        <a:p>
          <a:endParaRPr lang="zh-TW" altLang="en-US"/>
        </a:p>
      </dgm:t>
    </dgm:pt>
    <dgm:pt modelId="{04AB24E6-57D1-4081-90DE-5992845FDC29}" type="pres">
      <dgm:prSet presAssocID="{36A87D68-24DA-48AD-AB40-EBC61A2F2FE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A12E3AE-4CBC-4C48-B585-0AA67BABB218}" type="pres">
      <dgm:prSet presAssocID="{63A25696-7D15-4022-AE7A-800155585507}" presName="Name9" presStyleLbl="parChTrans1D2" presStyleIdx="3" presStyleCnt="4"/>
      <dgm:spPr/>
      <dgm:t>
        <a:bodyPr/>
        <a:lstStyle/>
        <a:p>
          <a:endParaRPr lang="zh-TW" altLang="en-US"/>
        </a:p>
      </dgm:t>
    </dgm:pt>
    <dgm:pt modelId="{AA390FB6-024B-4312-A21D-5B96A407B508}" type="pres">
      <dgm:prSet presAssocID="{63A25696-7D15-4022-AE7A-800155585507}" presName="connTx" presStyleLbl="parChTrans1D2" presStyleIdx="3" presStyleCnt="4"/>
      <dgm:spPr/>
      <dgm:t>
        <a:bodyPr/>
        <a:lstStyle/>
        <a:p>
          <a:endParaRPr lang="zh-TW" altLang="en-US"/>
        </a:p>
      </dgm:t>
    </dgm:pt>
    <dgm:pt modelId="{69EA62DD-0615-4F5B-9B6A-DB85EEE6AD52}" type="pres">
      <dgm:prSet presAssocID="{CAFCE50E-03FA-4522-8E02-8D2D1BF84DE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2F97B7C-B30A-4317-9DD9-86E3B19AC2B7}" type="presOf" srcId="{66A2B3A9-617F-4030-8C04-0F31FE6EB04D}" destId="{7E9B169D-E965-47AC-A3F8-90C7F41E134A}" srcOrd="1" destOrd="0" presId="urn:microsoft.com/office/officeart/2005/8/layout/radial1"/>
    <dgm:cxn modelId="{973DBE54-A479-4F82-B600-7B417F5B7B8C}" type="presOf" srcId="{D1107B88-35BA-40EF-B5CD-8BDFC6993F50}" destId="{128F94BF-2E50-4DEB-BFAF-B75EE1F0BDBB}" srcOrd="0" destOrd="0" presId="urn:microsoft.com/office/officeart/2005/8/layout/radial1"/>
    <dgm:cxn modelId="{E31AD227-ED68-4365-987E-0CFE9DFAED27}" type="presOf" srcId="{03BF096A-AF06-4E86-95F2-22B919AD586C}" destId="{0D60BCBC-2FFD-41A9-ACEB-3BCE672E55BF}" srcOrd="0" destOrd="0" presId="urn:microsoft.com/office/officeart/2005/8/layout/radial1"/>
    <dgm:cxn modelId="{1EDEEC3F-C498-4300-8CBE-9FB93091E608}" type="presOf" srcId="{98630671-ED8C-4D1D-9CC1-6493BC5FC7EE}" destId="{E0E30C03-BBD9-4A84-851C-2C46569BE1C6}" srcOrd="0" destOrd="0" presId="urn:microsoft.com/office/officeart/2005/8/layout/radial1"/>
    <dgm:cxn modelId="{6677367D-2E06-41D6-8737-3C9870ACDB6A}" srcId="{3A30A701-75E7-474E-B85D-BEF05873A110}" destId="{D1107B88-35BA-40EF-B5CD-8BDFC6993F50}" srcOrd="0" destOrd="0" parTransId="{66A2B3A9-617F-4030-8C04-0F31FE6EB04D}" sibTransId="{F9BD62E3-FE2F-48A7-8941-5436079878E0}"/>
    <dgm:cxn modelId="{592427FF-AB64-46A5-A826-0329A8782947}" srcId="{3A30A701-75E7-474E-B85D-BEF05873A110}" destId="{36A87D68-24DA-48AD-AB40-EBC61A2F2FEE}" srcOrd="2" destOrd="0" parTransId="{A2BAEDCC-DC84-4EA8-AEB0-2927185518DE}" sibTransId="{44066A0B-6630-4B08-BE19-FDAEBA579073}"/>
    <dgm:cxn modelId="{CDC68697-C59E-4088-A6D0-C935CDCF7DAF}" type="presOf" srcId="{66A2B3A9-617F-4030-8C04-0F31FE6EB04D}" destId="{A521306E-6DD4-4B2F-B518-CD9215D8B8F6}" srcOrd="0" destOrd="0" presId="urn:microsoft.com/office/officeart/2005/8/layout/radial1"/>
    <dgm:cxn modelId="{62955AE9-ABF0-43A8-AE0B-0FFC9BE6DEC9}" type="presOf" srcId="{A2BAEDCC-DC84-4EA8-AEB0-2927185518DE}" destId="{B302118A-4A4C-4553-AECD-0B779E1558D2}" srcOrd="0" destOrd="0" presId="urn:microsoft.com/office/officeart/2005/8/layout/radial1"/>
    <dgm:cxn modelId="{25E5241D-27D9-4705-9018-C68BDD22AB45}" srcId="{3A30A701-75E7-474E-B85D-BEF05873A110}" destId="{98630671-ED8C-4D1D-9CC1-6493BC5FC7EE}" srcOrd="1" destOrd="0" parTransId="{03BF096A-AF06-4E86-95F2-22B919AD586C}" sibTransId="{C4BEBFF1-65BB-4947-9353-7A1CD9564EC3}"/>
    <dgm:cxn modelId="{D1D96B69-0C10-492E-BB1C-8145E8E228A0}" type="presOf" srcId="{36A87D68-24DA-48AD-AB40-EBC61A2F2FEE}" destId="{04AB24E6-57D1-4081-90DE-5992845FDC29}" srcOrd="0" destOrd="0" presId="urn:microsoft.com/office/officeart/2005/8/layout/radial1"/>
    <dgm:cxn modelId="{A18567AC-197F-4FD9-BD1A-302F0EB274DD}" type="presOf" srcId="{A2BAEDCC-DC84-4EA8-AEB0-2927185518DE}" destId="{39D1F653-B513-40AB-948E-C5BEBC1E3076}" srcOrd="1" destOrd="0" presId="urn:microsoft.com/office/officeart/2005/8/layout/radial1"/>
    <dgm:cxn modelId="{EE5F8E36-C92B-4A39-9445-826E595B4A0F}" type="presOf" srcId="{CAFCE50E-03FA-4522-8E02-8D2D1BF84DE2}" destId="{69EA62DD-0615-4F5B-9B6A-DB85EEE6AD52}" srcOrd="0" destOrd="0" presId="urn:microsoft.com/office/officeart/2005/8/layout/radial1"/>
    <dgm:cxn modelId="{6CFF55C5-E7B4-41DD-8966-220F1CD65238}" type="presOf" srcId="{A2296A84-3A8C-46B7-88E1-B435A6C128CF}" destId="{890544FE-3285-4998-963E-AF13AE60A17B}" srcOrd="0" destOrd="0" presId="urn:microsoft.com/office/officeart/2005/8/layout/radial1"/>
    <dgm:cxn modelId="{5545D600-7038-4271-A31E-FD377DACC19E}" srcId="{3A30A701-75E7-474E-B85D-BEF05873A110}" destId="{CAFCE50E-03FA-4522-8E02-8D2D1BF84DE2}" srcOrd="3" destOrd="0" parTransId="{63A25696-7D15-4022-AE7A-800155585507}" sibTransId="{8DBB5B28-8139-47CA-857F-334B21CA1F19}"/>
    <dgm:cxn modelId="{B9ED5F39-6EE1-47E0-9500-54269BA8B0DC}" type="presOf" srcId="{63A25696-7D15-4022-AE7A-800155585507}" destId="{1A12E3AE-4CBC-4C48-B585-0AA67BABB218}" srcOrd="0" destOrd="0" presId="urn:microsoft.com/office/officeart/2005/8/layout/radial1"/>
    <dgm:cxn modelId="{D0C03CC1-94B7-406F-AC42-C352243B28D2}" type="presOf" srcId="{3A30A701-75E7-474E-B85D-BEF05873A110}" destId="{7D937652-094A-4F39-92E7-D1F746BEE7B6}" srcOrd="0" destOrd="0" presId="urn:microsoft.com/office/officeart/2005/8/layout/radial1"/>
    <dgm:cxn modelId="{8045903E-791F-42A6-8D8E-D28D44E8BBF4}" srcId="{A2296A84-3A8C-46B7-88E1-B435A6C128CF}" destId="{3A30A701-75E7-474E-B85D-BEF05873A110}" srcOrd="0" destOrd="0" parTransId="{36A39DB0-9D7A-4FE4-9078-94F29DC47198}" sibTransId="{C9A7BE4B-0861-4F2D-825A-5D0CF32AA86E}"/>
    <dgm:cxn modelId="{9B6BF75A-9F89-4D95-AA01-19906016A9FE}" type="presOf" srcId="{63A25696-7D15-4022-AE7A-800155585507}" destId="{AA390FB6-024B-4312-A21D-5B96A407B508}" srcOrd="1" destOrd="0" presId="urn:microsoft.com/office/officeart/2005/8/layout/radial1"/>
    <dgm:cxn modelId="{C139D6B4-20A1-4F46-8272-C179BE2799A6}" type="presOf" srcId="{03BF096A-AF06-4E86-95F2-22B919AD586C}" destId="{04832339-B980-4F4C-86DE-73A0B0D6C314}" srcOrd="1" destOrd="0" presId="urn:microsoft.com/office/officeart/2005/8/layout/radial1"/>
    <dgm:cxn modelId="{50BA1DEA-A453-4E81-8260-E323B3190E91}" type="presParOf" srcId="{890544FE-3285-4998-963E-AF13AE60A17B}" destId="{7D937652-094A-4F39-92E7-D1F746BEE7B6}" srcOrd="0" destOrd="0" presId="urn:microsoft.com/office/officeart/2005/8/layout/radial1"/>
    <dgm:cxn modelId="{1710DB5D-061C-4947-AA4F-38AE05A8BC29}" type="presParOf" srcId="{890544FE-3285-4998-963E-AF13AE60A17B}" destId="{A521306E-6DD4-4B2F-B518-CD9215D8B8F6}" srcOrd="1" destOrd="0" presId="urn:microsoft.com/office/officeart/2005/8/layout/radial1"/>
    <dgm:cxn modelId="{20192528-9026-4352-81D3-1548CEF5389D}" type="presParOf" srcId="{A521306E-6DD4-4B2F-B518-CD9215D8B8F6}" destId="{7E9B169D-E965-47AC-A3F8-90C7F41E134A}" srcOrd="0" destOrd="0" presId="urn:microsoft.com/office/officeart/2005/8/layout/radial1"/>
    <dgm:cxn modelId="{66CAE316-1806-4B8F-BB84-60E5394871F0}" type="presParOf" srcId="{890544FE-3285-4998-963E-AF13AE60A17B}" destId="{128F94BF-2E50-4DEB-BFAF-B75EE1F0BDBB}" srcOrd="2" destOrd="0" presId="urn:microsoft.com/office/officeart/2005/8/layout/radial1"/>
    <dgm:cxn modelId="{DAB3C9D2-9905-4DB7-80A3-D236E2B97EA6}" type="presParOf" srcId="{890544FE-3285-4998-963E-AF13AE60A17B}" destId="{0D60BCBC-2FFD-41A9-ACEB-3BCE672E55BF}" srcOrd="3" destOrd="0" presId="urn:microsoft.com/office/officeart/2005/8/layout/radial1"/>
    <dgm:cxn modelId="{E9982599-55F6-4194-9853-5A79530B2E0C}" type="presParOf" srcId="{0D60BCBC-2FFD-41A9-ACEB-3BCE672E55BF}" destId="{04832339-B980-4F4C-86DE-73A0B0D6C314}" srcOrd="0" destOrd="0" presId="urn:microsoft.com/office/officeart/2005/8/layout/radial1"/>
    <dgm:cxn modelId="{4D15420A-95F7-4B9A-979F-721523DD3E65}" type="presParOf" srcId="{890544FE-3285-4998-963E-AF13AE60A17B}" destId="{E0E30C03-BBD9-4A84-851C-2C46569BE1C6}" srcOrd="4" destOrd="0" presId="urn:microsoft.com/office/officeart/2005/8/layout/radial1"/>
    <dgm:cxn modelId="{9CD964CC-FB9D-4F6F-BC8E-8DA48DE1E555}" type="presParOf" srcId="{890544FE-3285-4998-963E-AF13AE60A17B}" destId="{B302118A-4A4C-4553-AECD-0B779E1558D2}" srcOrd="5" destOrd="0" presId="urn:microsoft.com/office/officeart/2005/8/layout/radial1"/>
    <dgm:cxn modelId="{3E223D42-D62C-43BE-B7C6-B8520F0256C8}" type="presParOf" srcId="{B302118A-4A4C-4553-AECD-0B779E1558D2}" destId="{39D1F653-B513-40AB-948E-C5BEBC1E3076}" srcOrd="0" destOrd="0" presId="urn:microsoft.com/office/officeart/2005/8/layout/radial1"/>
    <dgm:cxn modelId="{DA4D7BE7-4A26-42B8-9F0F-A3ACCEC93353}" type="presParOf" srcId="{890544FE-3285-4998-963E-AF13AE60A17B}" destId="{04AB24E6-57D1-4081-90DE-5992845FDC29}" srcOrd="6" destOrd="0" presId="urn:microsoft.com/office/officeart/2005/8/layout/radial1"/>
    <dgm:cxn modelId="{E3618B10-E70C-48CD-834C-5DAA0C8B63FA}" type="presParOf" srcId="{890544FE-3285-4998-963E-AF13AE60A17B}" destId="{1A12E3AE-4CBC-4C48-B585-0AA67BABB218}" srcOrd="7" destOrd="0" presId="urn:microsoft.com/office/officeart/2005/8/layout/radial1"/>
    <dgm:cxn modelId="{A299479B-832C-4EEF-AA57-7738B3DFCE1F}" type="presParOf" srcId="{1A12E3AE-4CBC-4C48-B585-0AA67BABB218}" destId="{AA390FB6-024B-4312-A21D-5B96A407B508}" srcOrd="0" destOrd="0" presId="urn:microsoft.com/office/officeart/2005/8/layout/radial1"/>
    <dgm:cxn modelId="{6A30C0B4-1E64-4224-B15C-FD161DEC5224}" type="presParOf" srcId="{890544FE-3285-4998-963E-AF13AE60A17B}" destId="{69EA62DD-0615-4F5B-9B6A-DB85EEE6AD52}" srcOrd="8" destOrd="0" presId="urn:microsoft.com/office/officeart/2005/8/layout/radial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675C48-2533-4027-B9B0-A88E014F4C97}" type="doc">
      <dgm:prSet loTypeId="urn:microsoft.com/office/officeart/2005/8/layout/cycle6" loCatId="relationship" qsTypeId="urn:microsoft.com/office/officeart/2005/8/quickstyle/3d1" qsCatId="3D" csTypeId="urn:microsoft.com/office/officeart/2005/8/colors/accent2_5" csCatId="accent2" phldr="1"/>
      <dgm:spPr/>
    </dgm:pt>
    <dgm:pt modelId="{05B809BA-CD37-4DE3-B4FC-3F1523ED7055}">
      <dgm:prSet phldrT="[文字]" custT="1"/>
      <dgm:spPr/>
      <dgm:t>
        <a:bodyPr/>
        <a:lstStyle/>
        <a:p>
          <a:r>
            <a:rPr lang="zh-TW" altLang="en-US" sz="1400" dirty="0" smtClean="0"/>
            <a:t>強化具歷史性與地方性特色的品牌形象</a:t>
          </a:r>
          <a:endParaRPr lang="zh-TW" altLang="en-US" sz="1400" dirty="0"/>
        </a:p>
      </dgm:t>
    </dgm:pt>
    <dgm:pt modelId="{3E792111-6787-4FB5-9F87-C8729F397B8B}" type="parTrans" cxnId="{7AE4B1BE-985D-466B-BB7C-92CBC022FCF1}">
      <dgm:prSet/>
      <dgm:spPr/>
      <dgm:t>
        <a:bodyPr/>
        <a:lstStyle/>
        <a:p>
          <a:endParaRPr lang="zh-TW" altLang="en-US" sz="1400"/>
        </a:p>
      </dgm:t>
    </dgm:pt>
    <dgm:pt modelId="{51C985D9-7F93-4CD1-8711-2CC4BDCBA788}" type="sibTrans" cxnId="{7AE4B1BE-985D-466B-BB7C-92CBC022FCF1}">
      <dgm:prSet/>
      <dgm:spPr/>
      <dgm:t>
        <a:bodyPr/>
        <a:lstStyle/>
        <a:p>
          <a:endParaRPr lang="zh-TW" altLang="en-US" sz="1400"/>
        </a:p>
      </dgm:t>
    </dgm:pt>
    <dgm:pt modelId="{94B53573-D4B2-4115-ADED-D31F452B2562}">
      <dgm:prSet custT="1"/>
      <dgm:spPr/>
      <dgm:t>
        <a:bodyPr/>
        <a:lstStyle/>
        <a:p>
          <a:r>
            <a:rPr lang="zh-TW" altLang="en-US" sz="1400" dirty="0" smtClean="0"/>
            <a:t>持續提升優異且具特色的高品質產品</a:t>
          </a:r>
          <a:endParaRPr lang="en-US" altLang="zh-TW" sz="1400" dirty="0" smtClean="0"/>
        </a:p>
      </dgm:t>
    </dgm:pt>
    <dgm:pt modelId="{F91AF3D3-6366-497F-86BB-DC75D7183C7A}" type="parTrans" cxnId="{DDC8498B-4FCC-4670-8C40-A4F08E2F0400}">
      <dgm:prSet/>
      <dgm:spPr/>
      <dgm:t>
        <a:bodyPr/>
        <a:lstStyle/>
        <a:p>
          <a:endParaRPr lang="zh-TW" altLang="en-US" sz="1400"/>
        </a:p>
      </dgm:t>
    </dgm:pt>
    <dgm:pt modelId="{CFE1B505-93AE-468E-86D9-6A5816FC59CB}" type="sibTrans" cxnId="{DDC8498B-4FCC-4670-8C40-A4F08E2F0400}">
      <dgm:prSet/>
      <dgm:spPr/>
      <dgm:t>
        <a:bodyPr/>
        <a:lstStyle/>
        <a:p>
          <a:endParaRPr lang="zh-TW" altLang="en-US" sz="1400"/>
        </a:p>
      </dgm:t>
    </dgm:pt>
    <dgm:pt modelId="{57557489-4B48-42F9-B0FB-9A41A9110C61}">
      <dgm:prSet custT="1"/>
      <dgm:spPr/>
      <dgm:t>
        <a:bodyPr/>
        <a:lstStyle/>
        <a:p>
          <a:r>
            <a:rPr lang="zh-TW" altLang="en-US" sz="1200" dirty="0" smtClean="0"/>
            <a:t>堅持企業精神：</a:t>
          </a:r>
          <a:r>
            <a:rPr lang="en-US" altLang="zh-TW" sz="1200" dirty="0" smtClean="0"/>
            <a:t/>
          </a:r>
          <a:br>
            <a:rPr lang="en-US" altLang="zh-TW" sz="1200" dirty="0" smtClean="0"/>
          </a:br>
          <a:r>
            <a:rPr lang="zh-TW" altLang="en-US" sz="1200" dirty="0" smtClean="0"/>
            <a:t>以</a:t>
          </a:r>
          <a:r>
            <a:rPr lang="en-US" altLang="zh-TW" sz="1200" dirty="0" smtClean="0"/>
            <a:t>”</a:t>
          </a:r>
          <a:r>
            <a:rPr lang="zh-TW" altLang="en-US" sz="1200" dirty="0" smtClean="0"/>
            <a:t>感恩、回饋</a:t>
          </a:r>
          <a:r>
            <a:rPr lang="en-US" altLang="zh-TW" sz="1200" dirty="0" smtClean="0"/>
            <a:t>”</a:t>
          </a:r>
          <a:r>
            <a:rPr lang="zh-TW" altLang="en-US" sz="1200" dirty="0" smtClean="0"/>
            <a:t>出發，力行</a:t>
          </a:r>
          <a:r>
            <a:rPr lang="en-US" altLang="zh-TW" sz="1200" dirty="0" smtClean="0"/>
            <a:t>”</a:t>
          </a:r>
          <a:r>
            <a:rPr lang="zh-TW" altLang="en-US" sz="1200" dirty="0" smtClean="0"/>
            <a:t>誠信、踏實、積極、創新</a:t>
          </a:r>
          <a:r>
            <a:rPr lang="en-US" altLang="zh-TW" sz="1200" dirty="0" smtClean="0"/>
            <a:t>”</a:t>
          </a:r>
        </a:p>
      </dgm:t>
    </dgm:pt>
    <dgm:pt modelId="{1F953DBC-B614-48DF-A2F1-E73DF065D74F}" type="parTrans" cxnId="{805C6410-E8E3-41BB-8625-EDE358C3A2B5}">
      <dgm:prSet/>
      <dgm:spPr/>
      <dgm:t>
        <a:bodyPr/>
        <a:lstStyle/>
        <a:p>
          <a:endParaRPr lang="zh-TW" altLang="en-US" sz="1400"/>
        </a:p>
      </dgm:t>
    </dgm:pt>
    <dgm:pt modelId="{1B5A5ACF-5637-4651-A297-244590AA3E05}" type="sibTrans" cxnId="{805C6410-E8E3-41BB-8625-EDE358C3A2B5}">
      <dgm:prSet/>
      <dgm:spPr/>
      <dgm:t>
        <a:bodyPr/>
        <a:lstStyle/>
        <a:p>
          <a:endParaRPr lang="zh-TW" altLang="en-US" sz="1400"/>
        </a:p>
      </dgm:t>
    </dgm:pt>
    <dgm:pt modelId="{E731978A-B98E-4494-BAE4-3F1F64555CEF}">
      <dgm:prSet custT="1"/>
      <dgm:spPr/>
      <dgm:t>
        <a:bodyPr/>
        <a:lstStyle/>
        <a:p>
          <a:r>
            <a:rPr lang="zh-TW" altLang="en-US" sz="1400" dirty="0" smtClean="0"/>
            <a:t>建立優於同業的生產與經營管理技術</a:t>
          </a:r>
          <a:endParaRPr lang="en-US" altLang="zh-TW" sz="1400" dirty="0" smtClean="0"/>
        </a:p>
      </dgm:t>
    </dgm:pt>
    <dgm:pt modelId="{4FB74F53-154F-4F80-A9DE-C896175D68B7}" type="parTrans" cxnId="{17C637C4-EA78-4D72-A095-50B48E1656CC}">
      <dgm:prSet/>
      <dgm:spPr/>
      <dgm:t>
        <a:bodyPr/>
        <a:lstStyle/>
        <a:p>
          <a:endParaRPr lang="zh-TW" altLang="en-US" sz="1400"/>
        </a:p>
      </dgm:t>
    </dgm:pt>
    <dgm:pt modelId="{6222B950-2569-427E-A378-BB7347775BFE}" type="sibTrans" cxnId="{17C637C4-EA78-4D72-A095-50B48E1656CC}">
      <dgm:prSet/>
      <dgm:spPr/>
      <dgm:t>
        <a:bodyPr/>
        <a:lstStyle/>
        <a:p>
          <a:endParaRPr lang="zh-TW" altLang="en-US" sz="1400"/>
        </a:p>
      </dgm:t>
    </dgm:pt>
    <dgm:pt modelId="{A25D0A0F-B58F-4E58-B4AC-ED7426173673}">
      <dgm:prSet custT="1"/>
      <dgm:spPr/>
      <dgm:t>
        <a:bodyPr/>
        <a:lstStyle/>
        <a:p>
          <a:r>
            <a:rPr lang="zh-TW" altLang="en-US" sz="1400" dirty="0" smtClean="0"/>
            <a:t>培育專業的經營團隊，凝聚組織向心力</a:t>
          </a:r>
          <a:endParaRPr lang="zh-TW" altLang="en-US" sz="1400" dirty="0"/>
        </a:p>
      </dgm:t>
    </dgm:pt>
    <dgm:pt modelId="{0D11E543-A002-4385-91D6-1B724B0A98FB}" type="parTrans" cxnId="{31A7B7EE-87F8-45D6-BD9A-B6DFDE56FAFD}">
      <dgm:prSet/>
      <dgm:spPr/>
      <dgm:t>
        <a:bodyPr/>
        <a:lstStyle/>
        <a:p>
          <a:endParaRPr lang="zh-TW" altLang="en-US" sz="1400"/>
        </a:p>
      </dgm:t>
    </dgm:pt>
    <dgm:pt modelId="{CF333608-AB5C-4EAC-BD89-D8EF17B99940}" type="sibTrans" cxnId="{31A7B7EE-87F8-45D6-BD9A-B6DFDE56FAFD}">
      <dgm:prSet/>
      <dgm:spPr/>
      <dgm:t>
        <a:bodyPr/>
        <a:lstStyle/>
        <a:p>
          <a:endParaRPr lang="zh-TW" altLang="en-US" sz="1400"/>
        </a:p>
      </dgm:t>
    </dgm:pt>
    <dgm:pt modelId="{948462BE-031D-45FC-A1EA-A6FD03482866}" type="pres">
      <dgm:prSet presAssocID="{21675C48-2533-4027-B9B0-A88E014F4C97}" presName="cycle" presStyleCnt="0">
        <dgm:presLayoutVars>
          <dgm:dir/>
          <dgm:resizeHandles val="exact"/>
        </dgm:presLayoutVars>
      </dgm:prSet>
      <dgm:spPr/>
    </dgm:pt>
    <dgm:pt modelId="{AD3CD39E-FFC1-4EF2-BC83-2208AD2E2703}" type="pres">
      <dgm:prSet presAssocID="{05B809BA-CD37-4DE3-B4FC-3F1523ED7055}" presName="node" presStyleLbl="node1" presStyleIdx="0" presStyleCnt="5" custScaleX="1399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F5F2A4-D52E-434E-B603-2F04A3B73B79}" type="pres">
      <dgm:prSet presAssocID="{05B809BA-CD37-4DE3-B4FC-3F1523ED7055}" presName="spNode" presStyleCnt="0"/>
      <dgm:spPr/>
    </dgm:pt>
    <dgm:pt modelId="{F9E4F290-6182-4223-A18E-924F96BADDB7}" type="pres">
      <dgm:prSet presAssocID="{51C985D9-7F93-4CD1-8711-2CC4BDCBA788}" presName="sibTrans" presStyleLbl="sibTrans1D1" presStyleIdx="0" presStyleCnt="5"/>
      <dgm:spPr/>
      <dgm:t>
        <a:bodyPr/>
        <a:lstStyle/>
        <a:p>
          <a:endParaRPr lang="zh-TW" altLang="en-US"/>
        </a:p>
      </dgm:t>
    </dgm:pt>
    <dgm:pt modelId="{D992F743-550C-4055-A6A1-5D4A13C54534}" type="pres">
      <dgm:prSet presAssocID="{94B53573-D4B2-4115-ADED-D31F452B2562}" presName="node" presStyleLbl="node1" presStyleIdx="1" presStyleCnt="5" custScaleX="139966" custRadScaleRad="97708" custRadScaleInc="1977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BAECE4-635E-4A08-9B41-7DB6BD90E22F}" type="pres">
      <dgm:prSet presAssocID="{94B53573-D4B2-4115-ADED-D31F452B2562}" presName="spNode" presStyleCnt="0"/>
      <dgm:spPr/>
    </dgm:pt>
    <dgm:pt modelId="{B122AF03-151F-49C9-AE34-613AA7E6D404}" type="pres">
      <dgm:prSet presAssocID="{CFE1B505-93AE-468E-86D9-6A5816FC59CB}" presName="sibTrans" presStyleLbl="sibTrans1D1" presStyleIdx="1" presStyleCnt="5"/>
      <dgm:spPr/>
      <dgm:t>
        <a:bodyPr/>
        <a:lstStyle/>
        <a:p>
          <a:endParaRPr lang="zh-TW" altLang="en-US"/>
        </a:p>
      </dgm:t>
    </dgm:pt>
    <dgm:pt modelId="{65317DE4-9C92-4C84-97DF-D61B0930EE50}" type="pres">
      <dgm:prSet presAssocID="{57557489-4B48-42F9-B0FB-9A41A9110C61}" presName="node" presStyleLbl="node1" presStyleIdx="2" presStyleCnt="5" custScaleX="139966" custRadScaleRad="102413" custRadScaleInc="-3544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FCBA5F5-35FE-4E39-B15F-AF6193150A5C}" type="pres">
      <dgm:prSet presAssocID="{57557489-4B48-42F9-B0FB-9A41A9110C61}" presName="spNode" presStyleCnt="0"/>
      <dgm:spPr/>
    </dgm:pt>
    <dgm:pt modelId="{ABEA8F7E-C0DF-4D2C-B5A9-FB4E5BE69AA8}" type="pres">
      <dgm:prSet presAssocID="{1B5A5ACF-5637-4651-A297-244590AA3E05}" presName="sibTrans" presStyleLbl="sibTrans1D1" presStyleIdx="2" presStyleCnt="5"/>
      <dgm:spPr/>
      <dgm:t>
        <a:bodyPr/>
        <a:lstStyle/>
        <a:p>
          <a:endParaRPr lang="zh-TW" altLang="en-US"/>
        </a:p>
      </dgm:t>
    </dgm:pt>
    <dgm:pt modelId="{4FEF6348-335C-429A-8EB6-8A7309233633}" type="pres">
      <dgm:prSet presAssocID="{E731978A-B98E-4494-BAE4-3F1F64555CEF}" presName="node" presStyleLbl="node1" presStyleIdx="3" presStyleCnt="5" custScaleX="139966" custRadScaleRad="100063" custRadScaleInc="2967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F058FE-3B11-4C58-88DD-EC7BDD113EB6}" type="pres">
      <dgm:prSet presAssocID="{E731978A-B98E-4494-BAE4-3F1F64555CEF}" presName="spNode" presStyleCnt="0"/>
      <dgm:spPr/>
    </dgm:pt>
    <dgm:pt modelId="{2317D5F3-DD10-443A-A9B0-B8BC13957821}" type="pres">
      <dgm:prSet presAssocID="{6222B950-2569-427E-A378-BB7347775BFE}" presName="sibTrans" presStyleLbl="sibTrans1D1" presStyleIdx="3" presStyleCnt="5"/>
      <dgm:spPr/>
      <dgm:t>
        <a:bodyPr/>
        <a:lstStyle/>
        <a:p>
          <a:endParaRPr lang="zh-TW" altLang="en-US"/>
        </a:p>
      </dgm:t>
    </dgm:pt>
    <dgm:pt modelId="{F54E64BE-052C-423B-866C-1703997966D1}" type="pres">
      <dgm:prSet presAssocID="{A25D0A0F-B58F-4E58-B4AC-ED7426173673}" presName="node" presStyleLbl="node1" presStyleIdx="4" presStyleCnt="5" custScaleX="139966" custRadScaleRad="97708" custRadScaleInc="-1977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779B29-5234-4C21-88E7-2EFDB43FDBAC}" type="pres">
      <dgm:prSet presAssocID="{A25D0A0F-B58F-4E58-B4AC-ED7426173673}" presName="spNode" presStyleCnt="0"/>
      <dgm:spPr/>
    </dgm:pt>
    <dgm:pt modelId="{3DBBD7AC-7526-4117-8F0E-7562AAE0B45D}" type="pres">
      <dgm:prSet presAssocID="{CF333608-AB5C-4EAC-BD89-D8EF17B99940}" presName="sibTrans" presStyleLbl="sibTrans1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E24A917C-446C-4CA1-BFD6-520D2707EBAB}" type="presOf" srcId="{57557489-4B48-42F9-B0FB-9A41A9110C61}" destId="{65317DE4-9C92-4C84-97DF-D61B0930EE50}" srcOrd="0" destOrd="0" presId="urn:microsoft.com/office/officeart/2005/8/layout/cycle6"/>
    <dgm:cxn modelId="{17C637C4-EA78-4D72-A095-50B48E1656CC}" srcId="{21675C48-2533-4027-B9B0-A88E014F4C97}" destId="{E731978A-B98E-4494-BAE4-3F1F64555CEF}" srcOrd="3" destOrd="0" parTransId="{4FB74F53-154F-4F80-A9DE-C896175D68B7}" sibTransId="{6222B950-2569-427E-A378-BB7347775BFE}"/>
    <dgm:cxn modelId="{805C6410-E8E3-41BB-8625-EDE358C3A2B5}" srcId="{21675C48-2533-4027-B9B0-A88E014F4C97}" destId="{57557489-4B48-42F9-B0FB-9A41A9110C61}" srcOrd="2" destOrd="0" parTransId="{1F953DBC-B614-48DF-A2F1-E73DF065D74F}" sibTransId="{1B5A5ACF-5637-4651-A297-244590AA3E05}"/>
    <dgm:cxn modelId="{414F6D14-AF44-443D-9D50-6F262857D7BE}" type="presOf" srcId="{CFE1B505-93AE-468E-86D9-6A5816FC59CB}" destId="{B122AF03-151F-49C9-AE34-613AA7E6D404}" srcOrd="0" destOrd="0" presId="urn:microsoft.com/office/officeart/2005/8/layout/cycle6"/>
    <dgm:cxn modelId="{005929A7-A075-4067-8D32-35D8B57BC3D9}" type="presOf" srcId="{A25D0A0F-B58F-4E58-B4AC-ED7426173673}" destId="{F54E64BE-052C-423B-866C-1703997966D1}" srcOrd="0" destOrd="0" presId="urn:microsoft.com/office/officeart/2005/8/layout/cycle6"/>
    <dgm:cxn modelId="{4DF4CA99-56B7-4D71-BEC3-317BCFB0346A}" type="presOf" srcId="{CF333608-AB5C-4EAC-BD89-D8EF17B99940}" destId="{3DBBD7AC-7526-4117-8F0E-7562AAE0B45D}" srcOrd="0" destOrd="0" presId="urn:microsoft.com/office/officeart/2005/8/layout/cycle6"/>
    <dgm:cxn modelId="{F91FAC13-BC38-4891-91C1-DD8B97340145}" type="presOf" srcId="{6222B950-2569-427E-A378-BB7347775BFE}" destId="{2317D5F3-DD10-443A-A9B0-B8BC13957821}" srcOrd="0" destOrd="0" presId="urn:microsoft.com/office/officeart/2005/8/layout/cycle6"/>
    <dgm:cxn modelId="{DDC8498B-4FCC-4670-8C40-A4F08E2F0400}" srcId="{21675C48-2533-4027-B9B0-A88E014F4C97}" destId="{94B53573-D4B2-4115-ADED-D31F452B2562}" srcOrd="1" destOrd="0" parTransId="{F91AF3D3-6366-497F-86BB-DC75D7183C7A}" sibTransId="{CFE1B505-93AE-468E-86D9-6A5816FC59CB}"/>
    <dgm:cxn modelId="{8AC723E6-DA19-4700-8C60-AEBF3160F453}" type="presOf" srcId="{21675C48-2533-4027-B9B0-A88E014F4C97}" destId="{948462BE-031D-45FC-A1EA-A6FD03482866}" srcOrd="0" destOrd="0" presId="urn:microsoft.com/office/officeart/2005/8/layout/cycle6"/>
    <dgm:cxn modelId="{4FE5AFDB-213A-4944-832B-D5DA87355175}" type="presOf" srcId="{05B809BA-CD37-4DE3-B4FC-3F1523ED7055}" destId="{AD3CD39E-FFC1-4EF2-BC83-2208AD2E2703}" srcOrd="0" destOrd="0" presId="urn:microsoft.com/office/officeart/2005/8/layout/cycle6"/>
    <dgm:cxn modelId="{3F0E4925-C311-42AE-8568-5191A065CC8D}" type="presOf" srcId="{1B5A5ACF-5637-4651-A297-244590AA3E05}" destId="{ABEA8F7E-C0DF-4D2C-B5A9-FB4E5BE69AA8}" srcOrd="0" destOrd="0" presId="urn:microsoft.com/office/officeart/2005/8/layout/cycle6"/>
    <dgm:cxn modelId="{7AE4B1BE-985D-466B-BB7C-92CBC022FCF1}" srcId="{21675C48-2533-4027-B9B0-A88E014F4C97}" destId="{05B809BA-CD37-4DE3-B4FC-3F1523ED7055}" srcOrd="0" destOrd="0" parTransId="{3E792111-6787-4FB5-9F87-C8729F397B8B}" sibTransId="{51C985D9-7F93-4CD1-8711-2CC4BDCBA788}"/>
    <dgm:cxn modelId="{2B8BD85F-3B10-4EC2-8274-E58A1FCED5EC}" type="presOf" srcId="{E731978A-B98E-4494-BAE4-3F1F64555CEF}" destId="{4FEF6348-335C-429A-8EB6-8A7309233633}" srcOrd="0" destOrd="0" presId="urn:microsoft.com/office/officeart/2005/8/layout/cycle6"/>
    <dgm:cxn modelId="{6FB0D62D-EAEC-41BD-BAF4-B2AAC1548591}" type="presOf" srcId="{51C985D9-7F93-4CD1-8711-2CC4BDCBA788}" destId="{F9E4F290-6182-4223-A18E-924F96BADDB7}" srcOrd="0" destOrd="0" presId="urn:microsoft.com/office/officeart/2005/8/layout/cycle6"/>
    <dgm:cxn modelId="{31A7B7EE-87F8-45D6-BD9A-B6DFDE56FAFD}" srcId="{21675C48-2533-4027-B9B0-A88E014F4C97}" destId="{A25D0A0F-B58F-4E58-B4AC-ED7426173673}" srcOrd="4" destOrd="0" parTransId="{0D11E543-A002-4385-91D6-1B724B0A98FB}" sibTransId="{CF333608-AB5C-4EAC-BD89-D8EF17B99940}"/>
    <dgm:cxn modelId="{5658ADBC-2E0B-4912-8F60-C53A44BBF81D}" type="presOf" srcId="{94B53573-D4B2-4115-ADED-D31F452B2562}" destId="{D992F743-550C-4055-A6A1-5D4A13C54534}" srcOrd="0" destOrd="0" presId="urn:microsoft.com/office/officeart/2005/8/layout/cycle6"/>
    <dgm:cxn modelId="{7A6463D6-A978-48DA-8309-331AB63692D6}" type="presParOf" srcId="{948462BE-031D-45FC-A1EA-A6FD03482866}" destId="{AD3CD39E-FFC1-4EF2-BC83-2208AD2E2703}" srcOrd="0" destOrd="0" presId="urn:microsoft.com/office/officeart/2005/8/layout/cycle6"/>
    <dgm:cxn modelId="{D8EB721A-7346-44A7-AE0E-1B05CDA54FA5}" type="presParOf" srcId="{948462BE-031D-45FC-A1EA-A6FD03482866}" destId="{75F5F2A4-D52E-434E-B603-2F04A3B73B79}" srcOrd="1" destOrd="0" presId="urn:microsoft.com/office/officeart/2005/8/layout/cycle6"/>
    <dgm:cxn modelId="{8795CC3C-0885-4A9E-A92F-1FC9A2291703}" type="presParOf" srcId="{948462BE-031D-45FC-A1EA-A6FD03482866}" destId="{F9E4F290-6182-4223-A18E-924F96BADDB7}" srcOrd="2" destOrd="0" presId="urn:microsoft.com/office/officeart/2005/8/layout/cycle6"/>
    <dgm:cxn modelId="{3700E200-21B9-488F-8C4A-1A83F4F9DD57}" type="presParOf" srcId="{948462BE-031D-45FC-A1EA-A6FD03482866}" destId="{D992F743-550C-4055-A6A1-5D4A13C54534}" srcOrd="3" destOrd="0" presId="urn:microsoft.com/office/officeart/2005/8/layout/cycle6"/>
    <dgm:cxn modelId="{C00C54ED-457C-4B69-9090-A3C8328DA23C}" type="presParOf" srcId="{948462BE-031D-45FC-A1EA-A6FD03482866}" destId="{73BAECE4-635E-4A08-9B41-7DB6BD90E22F}" srcOrd="4" destOrd="0" presId="urn:microsoft.com/office/officeart/2005/8/layout/cycle6"/>
    <dgm:cxn modelId="{4FC7D2FE-B52C-4AB8-BB6F-4383CCFE3DFB}" type="presParOf" srcId="{948462BE-031D-45FC-A1EA-A6FD03482866}" destId="{B122AF03-151F-49C9-AE34-613AA7E6D404}" srcOrd="5" destOrd="0" presId="urn:microsoft.com/office/officeart/2005/8/layout/cycle6"/>
    <dgm:cxn modelId="{65E5D255-43C5-4153-B08A-77D7B4DF9A82}" type="presParOf" srcId="{948462BE-031D-45FC-A1EA-A6FD03482866}" destId="{65317DE4-9C92-4C84-97DF-D61B0930EE50}" srcOrd="6" destOrd="0" presId="urn:microsoft.com/office/officeart/2005/8/layout/cycle6"/>
    <dgm:cxn modelId="{55DEA1EE-8B73-45E8-A71D-45C5470AE8A7}" type="presParOf" srcId="{948462BE-031D-45FC-A1EA-A6FD03482866}" destId="{0FCBA5F5-35FE-4E39-B15F-AF6193150A5C}" srcOrd="7" destOrd="0" presId="urn:microsoft.com/office/officeart/2005/8/layout/cycle6"/>
    <dgm:cxn modelId="{181F57A1-1512-4A75-9B65-142CE106B1F2}" type="presParOf" srcId="{948462BE-031D-45FC-A1EA-A6FD03482866}" destId="{ABEA8F7E-C0DF-4D2C-B5A9-FB4E5BE69AA8}" srcOrd="8" destOrd="0" presId="urn:microsoft.com/office/officeart/2005/8/layout/cycle6"/>
    <dgm:cxn modelId="{1CAD9CB2-8C4C-430C-8F86-F07BE0A6D948}" type="presParOf" srcId="{948462BE-031D-45FC-A1EA-A6FD03482866}" destId="{4FEF6348-335C-429A-8EB6-8A7309233633}" srcOrd="9" destOrd="0" presId="urn:microsoft.com/office/officeart/2005/8/layout/cycle6"/>
    <dgm:cxn modelId="{088459DF-C27B-4E8D-8E24-8D3320D2751E}" type="presParOf" srcId="{948462BE-031D-45FC-A1EA-A6FD03482866}" destId="{4EF058FE-3B11-4C58-88DD-EC7BDD113EB6}" srcOrd="10" destOrd="0" presId="urn:microsoft.com/office/officeart/2005/8/layout/cycle6"/>
    <dgm:cxn modelId="{C39205C2-202A-4861-9EA2-A88CCDC94A5A}" type="presParOf" srcId="{948462BE-031D-45FC-A1EA-A6FD03482866}" destId="{2317D5F3-DD10-443A-A9B0-B8BC13957821}" srcOrd="11" destOrd="0" presId="urn:microsoft.com/office/officeart/2005/8/layout/cycle6"/>
    <dgm:cxn modelId="{39EA01F0-375C-4F74-9D91-C4E6E91BC0FA}" type="presParOf" srcId="{948462BE-031D-45FC-A1EA-A6FD03482866}" destId="{F54E64BE-052C-423B-866C-1703997966D1}" srcOrd="12" destOrd="0" presId="urn:microsoft.com/office/officeart/2005/8/layout/cycle6"/>
    <dgm:cxn modelId="{6877248D-F67D-47DC-BF50-ED22671519A3}" type="presParOf" srcId="{948462BE-031D-45FC-A1EA-A6FD03482866}" destId="{7C779B29-5234-4C21-88E7-2EFDB43FDBAC}" srcOrd="13" destOrd="0" presId="urn:microsoft.com/office/officeart/2005/8/layout/cycle6"/>
    <dgm:cxn modelId="{225C0725-F4B7-4A75-B948-ADC74FCBBC09}" type="presParOf" srcId="{948462BE-031D-45FC-A1EA-A6FD03482866}" destId="{3DBBD7AC-7526-4117-8F0E-7562AAE0B45D}" srcOrd="14" destOrd="0" presId="urn:microsoft.com/office/officeart/2005/8/layout/cycle6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C2B454-E8A6-4184-88B6-646DB5D219EE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3C0B8BCE-760A-4DB2-96C3-5F5F26901B6C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chemeClr val="accent2"/>
              </a:solidFill>
            </a:rPr>
            <a:t>企業改造</a:t>
          </a:r>
          <a:endParaRPr lang="zh-TW" altLang="en-US" sz="1600" dirty="0">
            <a:solidFill>
              <a:schemeClr val="accent2"/>
            </a:solidFill>
          </a:endParaRPr>
        </a:p>
      </dgm:t>
    </dgm:pt>
    <dgm:pt modelId="{C912A13E-A951-4A78-8BBB-4EA00DC1B415}" type="parTrans" cxnId="{15A4CE76-F90B-4B6C-9449-F4851A3AC7D6}">
      <dgm:prSet/>
      <dgm:spPr/>
      <dgm:t>
        <a:bodyPr/>
        <a:lstStyle/>
        <a:p>
          <a:endParaRPr lang="zh-TW" altLang="en-US" sz="1600"/>
        </a:p>
      </dgm:t>
    </dgm:pt>
    <dgm:pt modelId="{2B23C6C5-64D0-44CF-888C-C9AAF1B4B563}" type="sibTrans" cxnId="{15A4CE76-F90B-4B6C-9449-F4851A3AC7D6}">
      <dgm:prSet/>
      <dgm:spPr/>
      <dgm:t>
        <a:bodyPr/>
        <a:lstStyle/>
        <a:p>
          <a:endParaRPr lang="zh-TW" altLang="en-US" sz="1600"/>
        </a:p>
      </dgm:t>
    </dgm:pt>
    <dgm:pt modelId="{F5C81511-C89F-41D2-8897-9F7DDD14D007}">
      <dgm:prSet phldrT="[文字]" custT="1"/>
      <dgm:spPr/>
      <dgm:t>
        <a:bodyPr/>
        <a:lstStyle/>
        <a:p>
          <a:r>
            <a:rPr lang="zh-TW" altLang="en-US" sz="1600" dirty="0" smtClean="0"/>
            <a:t>企業內</a:t>
          </a:r>
          <a:r>
            <a:rPr lang="en-US" altLang="zh-TW" sz="1600" dirty="0" smtClean="0"/>
            <a:t>e</a:t>
          </a:r>
          <a:r>
            <a:rPr lang="zh-TW" altLang="en-US" sz="1600" dirty="0" smtClean="0"/>
            <a:t>化</a:t>
          </a:r>
          <a:endParaRPr lang="zh-TW" altLang="en-US" sz="1600" dirty="0"/>
        </a:p>
      </dgm:t>
    </dgm:pt>
    <dgm:pt modelId="{5C960301-DE96-44FC-98BF-A7171305D325}" type="parTrans" cxnId="{B2415E10-12BE-4A41-B458-471CEECD5C5E}">
      <dgm:prSet/>
      <dgm:spPr/>
      <dgm:t>
        <a:bodyPr/>
        <a:lstStyle/>
        <a:p>
          <a:endParaRPr lang="zh-TW" altLang="en-US" sz="1600"/>
        </a:p>
      </dgm:t>
    </dgm:pt>
    <dgm:pt modelId="{C97CB38D-8387-409B-9462-94A856D99CBB}" type="sibTrans" cxnId="{B2415E10-12BE-4A41-B458-471CEECD5C5E}">
      <dgm:prSet/>
      <dgm:spPr/>
      <dgm:t>
        <a:bodyPr/>
        <a:lstStyle/>
        <a:p>
          <a:endParaRPr lang="zh-TW" altLang="en-US" sz="1600"/>
        </a:p>
      </dgm:t>
    </dgm:pt>
    <dgm:pt modelId="{20FEA637-C4DE-45D4-9831-7993E71E5D0A}">
      <dgm:prSet phldrT="[文字]" custT="1"/>
      <dgm:spPr/>
      <dgm:t>
        <a:bodyPr/>
        <a:lstStyle/>
        <a:p>
          <a:r>
            <a:rPr lang="zh-TW" altLang="en-US" sz="1600" dirty="0" smtClean="0"/>
            <a:t>企業間</a:t>
          </a:r>
          <a:r>
            <a:rPr lang="en-US" altLang="zh-TW" sz="1600" dirty="0" smtClean="0"/>
            <a:t>e</a:t>
          </a:r>
          <a:r>
            <a:rPr lang="zh-TW" altLang="en-US" sz="1600" dirty="0" smtClean="0"/>
            <a:t>化</a:t>
          </a:r>
          <a:endParaRPr lang="zh-TW" altLang="en-US" sz="1600" dirty="0"/>
        </a:p>
      </dgm:t>
    </dgm:pt>
    <dgm:pt modelId="{23B81801-FB1E-4E30-9CD8-D1F9F286047D}" type="parTrans" cxnId="{164F718B-EB10-40A3-B54C-1A5B215DD05F}">
      <dgm:prSet/>
      <dgm:spPr/>
      <dgm:t>
        <a:bodyPr/>
        <a:lstStyle/>
        <a:p>
          <a:endParaRPr lang="zh-TW" altLang="en-US" sz="1600"/>
        </a:p>
      </dgm:t>
    </dgm:pt>
    <dgm:pt modelId="{27BE01FD-6094-4428-B8DC-323CAF2B98D6}" type="sibTrans" cxnId="{164F718B-EB10-40A3-B54C-1A5B215DD05F}">
      <dgm:prSet/>
      <dgm:spPr/>
      <dgm:t>
        <a:bodyPr/>
        <a:lstStyle/>
        <a:p>
          <a:endParaRPr lang="zh-TW" altLang="en-US" sz="1600"/>
        </a:p>
      </dgm:t>
    </dgm:pt>
    <dgm:pt modelId="{9C24CF87-0898-4269-BC7E-411ADA3F6CE9}" type="pres">
      <dgm:prSet presAssocID="{78C2B454-E8A6-4184-88B6-646DB5D219EE}" presName="Name0" presStyleCnt="0">
        <dgm:presLayoutVars>
          <dgm:dir/>
          <dgm:animLvl val="lvl"/>
          <dgm:resizeHandles val="exact"/>
        </dgm:presLayoutVars>
      </dgm:prSet>
      <dgm:spPr/>
    </dgm:pt>
    <dgm:pt modelId="{A93C59E3-25B1-444C-AF4A-C8894AD7FD48}" type="pres">
      <dgm:prSet presAssocID="{3C0B8BCE-760A-4DB2-96C3-5F5F26901B6C}" presName="parTxOnly" presStyleLbl="node1" presStyleIdx="0" presStyleCnt="3" custAng="20071799" custLinFactY="8585" custLinFactNeighborX="25639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0D980D-3FDA-4603-B720-38A9124E2FE6}" type="pres">
      <dgm:prSet presAssocID="{2B23C6C5-64D0-44CF-888C-C9AAF1B4B563}" presName="parTxOnlySpace" presStyleCnt="0"/>
      <dgm:spPr/>
    </dgm:pt>
    <dgm:pt modelId="{0AE7B608-6E4E-454D-B21E-756BD5E70476}" type="pres">
      <dgm:prSet presAssocID="{F5C81511-C89F-41D2-8897-9F7DDD14D007}" presName="parTxOnly" presStyleLbl="node1" presStyleIdx="1" presStyleCnt="3" custAng="20098946" custLinFactNeighborX="-53307" custLinFactNeighborY="101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257372-0C90-4B5D-AAE4-7B1876EB1F4A}" type="pres">
      <dgm:prSet presAssocID="{C97CB38D-8387-409B-9462-94A856D99CBB}" presName="parTxOnlySpace" presStyleCnt="0"/>
      <dgm:spPr/>
    </dgm:pt>
    <dgm:pt modelId="{BF1D6980-8711-41AB-ACC0-0C10C2BEDF3E}" type="pres">
      <dgm:prSet presAssocID="{20FEA637-C4DE-45D4-9831-7993E71E5D0A}" presName="parTxOnly" presStyleLbl="node1" presStyleIdx="2" presStyleCnt="3" custAng="20028363" custLinFactX="-5372" custLinFactNeighborX="-100000" custLinFactNeighborY="-845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E15C252-1B84-4D65-86BF-63BBE28999D4}" type="presOf" srcId="{20FEA637-C4DE-45D4-9831-7993E71E5D0A}" destId="{BF1D6980-8711-41AB-ACC0-0C10C2BEDF3E}" srcOrd="0" destOrd="0" presId="urn:microsoft.com/office/officeart/2005/8/layout/chevron1"/>
    <dgm:cxn modelId="{B2415E10-12BE-4A41-B458-471CEECD5C5E}" srcId="{78C2B454-E8A6-4184-88B6-646DB5D219EE}" destId="{F5C81511-C89F-41D2-8897-9F7DDD14D007}" srcOrd="1" destOrd="0" parTransId="{5C960301-DE96-44FC-98BF-A7171305D325}" sibTransId="{C97CB38D-8387-409B-9462-94A856D99CBB}"/>
    <dgm:cxn modelId="{2C086143-BB6A-4852-8A2B-341E279E47C4}" type="presOf" srcId="{F5C81511-C89F-41D2-8897-9F7DDD14D007}" destId="{0AE7B608-6E4E-454D-B21E-756BD5E70476}" srcOrd="0" destOrd="0" presId="urn:microsoft.com/office/officeart/2005/8/layout/chevron1"/>
    <dgm:cxn modelId="{D50B6CFC-6324-474A-8A14-3C8FDD79D407}" type="presOf" srcId="{78C2B454-E8A6-4184-88B6-646DB5D219EE}" destId="{9C24CF87-0898-4269-BC7E-411ADA3F6CE9}" srcOrd="0" destOrd="0" presId="urn:microsoft.com/office/officeart/2005/8/layout/chevron1"/>
    <dgm:cxn modelId="{164F718B-EB10-40A3-B54C-1A5B215DD05F}" srcId="{78C2B454-E8A6-4184-88B6-646DB5D219EE}" destId="{20FEA637-C4DE-45D4-9831-7993E71E5D0A}" srcOrd="2" destOrd="0" parTransId="{23B81801-FB1E-4E30-9CD8-D1F9F286047D}" sibTransId="{27BE01FD-6094-4428-B8DC-323CAF2B98D6}"/>
    <dgm:cxn modelId="{EC03DAB6-3DF1-4E05-A82C-511C40584125}" type="presOf" srcId="{3C0B8BCE-760A-4DB2-96C3-5F5F26901B6C}" destId="{A93C59E3-25B1-444C-AF4A-C8894AD7FD48}" srcOrd="0" destOrd="0" presId="urn:microsoft.com/office/officeart/2005/8/layout/chevron1"/>
    <dgm:cxn modelId="{15A4CE76-F90B-4B6C-9449-F4851A3AC7D6}" srcId="{78C2B454-E8A6-4184-88B6-646DB5D219EE}" destId="{3C0B8BCE-760A-4DB2-96C3-5F5F26901B6C}" srcOrd="0" destOrd="0" parTransId="{C912A13E-A951-4A78-8BBB-4EA00DC1B415}" sibTransId="{2B23C6C5-64D0-44CF-888C-C9AAF1B4B563}"/>
    <dgm:cxn modelId="{FF917659-9645-456A-BC51-8379191B7A68}" type="presParOf" srcId="{9C24CF87-0898-4269-BC7E-411ADA3F6CE9}" destId="{A93C59E3-25B1-444C-AF4A-C8894AD7FD48}" srcOrd="0" destOrd="0" presId="urn:microsoft.com/office/officeart/2005/8/layout/chevron1"/>
    <dgm:cxn modelId="{CBE6C985-74D0-4B57-A107-78CD500A89C0}" type="presParOf" srcId="{9C24CF87-0898-4269-BC7E-411ADA3F6CE9}" destId="{F10D980D-3FDA-4603-B720-38A9124E2FE6}" srcOrd="1" destOrd="0" presId="urn:microsoft.com/office/officeart/2005/8/layout/chevron1"/>
    <dgm:cxn modelId="{988B2BC4-E963-452A-9633-D683875FE638}" type="presParOf" srcId="{9C24CF87-0898-4269-BC7E-411ADA3F6CE9}" destId="{0AE7B608-6E4E-454D-B21E-756BD5E70476}" srcOrd="2" destOrd="0" presId="urn:microsoft.com/office/officeart/2005/8/layout/chevron1"/>
    <dgm:cxn modelId="{27969B4D-F247-4E83-90DD-F4218913AD46}" type="presParOf" srcId="{9C24CF87-0898-4269-BC7E-411ADA3F6CE9}" destId="{FD257372-0C90-4B5D-AAE4-7B1876EB1F4A}" srcOrd="3" destOrd="0" presId="urn:microsoft.com/office/officeart/2005/8/layout/chevron1"/>
    <dgm:cxn modelId="{3EB39F74-5B1C-40D7-8D36-8B6C06211285}" type="presParOf" srcId="{9C24CF87-0898-4269-BC7E-411ADA3F6CE9}" destId="{BF1D6980-8711-41AB-ACC0-0C10C2BEDF3E}" srcOrd="4" destOrd="0" presId="urn:microsoft.com/office/officeart/2005/8/layout/chevron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C381982-33E6-4EDE-B67D-440C8BDFE718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A57B5B20-6967-4AB3-A49E-64CD03DEA550}">
      <dgm:prSet phldrT="[文字]" custT="1"/>
      <dgm:spPr/>
      <dgm:t>
        <a:bodyPr/>
        <a:lstStyle/>
        <a:p>
          <a:r>
            <a:rPr lang="zh-TW" altLang="en-US" sz="1400" b="1" dirty="0" smtClean="0"/>
            <a:t>原物料及時供應</a:t>
          </a:r>
          <a:endParaRPr lang="zh-TW" altLang="en-US" sz="1400" b="1" dirty="0"/>
        </a:p>
      </dgm:t>
    </dgm:pt>
    <dgm:pt modelId="{C822A51E-7A35-4C14-99ED-4242C4BDCC15}" type="parTrans" cxnId="{63ED1460-0374-41FA-83FA-82AF9100B497}">
      <dgm:prSet/>
      <dgm:spPr/>
      <dgm:t>
        <a:bodyPr/>
        <a:lstStyle/>
        <a:p>
          <a:endParaRPr lang="zh-TW" altLang="en-US" sz="1400" b="1"/>
        </a:p>
      </dgm:t>
    </dgm:pt>
    <dgm:pt modelId="{79ED86D7-7A2F-4568-A7DC-E31A96E05F00}" type="sibTrans" cxnId="{63ED1460-0374-41FA-83FA-82AF9100B497}">
      <dgm:prSet/>
      <dgm:spPr/>
      <dgm:t>
        <a:bodyPr/>
        <a:lstStyle/>
        <a:p>
          <a:endParaRPr lang="zh-TW" altLang="en-US" sz="1400" b="1"/>
        </a:p>
      </dgm:t>
    </dgm:pt>
    <dgm:pt modelId="{6441EC50-7946-41BA-BBAD-D7281CF4D86A}">
      <dgm:prSet phldrT="[文字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zh-TW" altLang="en-US" sz="1400" b="1" dirty="0" smtClean="0"/>
            <a:t>降低成本</a:t>
          </a:r>
          <a:endParaRPr lang="zh-TW" altLang="en-US" sz="1400" b="1" dirty="0"/>
        </a:p>
      </dgm:t>
    </dgm:pt>
    <dgm:pt modelId="{A4722679-D4D1-416C-979A-278E61669659}" type="parTrans" cxnId="{335E3F21-16BA-45BE-9DBB-9A394FA703A5}">
      <dgm:prSet/>
      <dgm:spPr/>
      <dgm:t>
        <a:bodyPr/>
        <a:lstStyle/>
        <a:p>
          <a:endParaRPr lang="zh-TW" altLang="en-US" sz="1400" b="1"/>
        </a:p>
      </dgm:t>
    </dgm:pt>
    <dgm:pt modelId="{25BD7EE1-EB2A-4CA2-842B-DA0A009ED75F}" type="sibTrans" cxnId="{335E3F21-16BA-45BE-9DBB-9A394FA703A5}">
      <dgm:prSet/>
      <dgm:spPr/>
      <dgm:t>
        <a:bodyPr/>
        <a:lstStyle/>
        <a:p>
          <a:endParaRPr lang="zh-TW" altLang="en-US" sz="1400" b="1"/>
        </a:p>
      </dgm:t>
    </dgm:pt>
    <dgm:pt modelId="{CBF7FFD6-296F-46B8-A6F3-3D6B18B84C64}">
      <dgm:prSet phldrT="[文字]" custT="1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zh-TW" altLang="en-US" sz="1400" b="1" dirty="0" smtClean="0"/>
            <a:t>提高效率</a:t>
          </a:r>
          <a:endParaRPr lang="zh-TW" altLang="en-US" sz="1400" b="1" dirty="0"/>
        </a:p>
      </dgm:t>
    </dgm:pt>
    <dgm:pt modelId="{980CDF39-7833-43BE-A2EA-DF63FEF61617}" type="parTrans" cxnId="{2E724C71-7B6A-42D0-A0FF-08CBDEDDA3A4}">
      <dgm:prSet/>
      <dgm:spPr/>
      <dgm:t>
        <a:bodyPr/>
        <a:lstStyle/>
        <a:p>
          <a:endParaRPr lang="zh-TW" altLang="en-US" sz="1400" b="1"/>
        </a:p>
      </dgm:t>
    </dgm:pt>
    <dgm:pt modelId="{58B13286-0538-47E0-AA61-B36C09E917E7}" type="sibTrans" cxnId="{2E724C71-7B6A-42D0-A0FF-08CBDEDDA3A4}">
      <dgm:prSet/>
      <dgm:spPr/>
      <dgm:t>
        <a:bodyPr/>
        <a:lstStyle/>
        <a:p>
          <a:endParaRPr lang="zh-TW" altLang="en-US" sz="1400" b="1"/>
        </a:p>
      </dgm:t>
    </dgm:pt>
    <dgm:pt modelId="{0629CB2A-F3D2-45CA-A97D-F233EFCD659A}">
      <dgm:prSet phldrT="[文字]" custT="1"/>
      <dgm:spPr>
        <a:solidFill>
          <a:srgbClr val="C77261">
            <a:alpha val="50000"/>
          </a:srgbClr>
        </a:solidFill>
      </dgm:spPr>
      <dgm:t>
        <a:bodyPr/>
        <a:lstStyle/>
        <a:p>
          <a:r>
            <a:rPr lang="zh-TW" altLang="en-US" sz="1400" b="1" dirty="0" smtClean="0"/>
            <a:t>強化經營管理體質</a:t>
          </a:r>
          <a:endParaRPr lang="zh-TW" altLang="en-US" sz="1400" b="1" dirty="0"/>
        </a:p>
      </dgm:t>
    </dgm:pt>
    <dgm:pt modelId="{899870CC-07F9-4108-84D5-77297FFB68A4}" type="parTrans" cxnId="{971BEDE7-6F4F-4AA2-AA11-1901DAC563CB}">
      <dgm:prSet/>
      <dgm:spPr/>
      <dgm:t>
        <a:bodyPr/>
        <a:lstStyle/>
        <a:p>
          <a:endParaRPr lang="zh-TW" altLang="en-US" sz="1400" b="1"/>
        </a:p>
      </dgm:t>
    </dgm:pt>
    <dgm:pt modelId="{085240F0-A405-4475-9AEB-D883834B4237}" type="sibTrans" cxnId="{971BEDE7-6F4F-4AA2-AA11-1901DAC563CB}">
      <dgm:prSet/>
      <dgm:spPr/>
      <dgm:t>
        <a:bodyPr/>
        <a:lstStyle/>
        <a:p>
          <a:endParaRPr lang="zh-TW" altLang="en-US" sz="1400" b="1"/>
        </a:p>
      </dgm:t>
    </dgm:pt>
    <dgm:pt modelId="{27FE6E16-569C-4D18-8B51-D7633280D754}" type="pres">
      <dgm:prSet presAssocID="{1C381982-33E6-4EDE-B67D-440C8BDFE7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C8D041D-1EB6-46D4-9BC5-83C117EA387D}" type="pres">
      <dgm:prSet presAssocID="{A57B5B20-6967-4AB3-A49E-64CD03DEA550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BDF776-4B42-420B-9A63-4B066F085B44}" type="pres">
      <dgm:prSet presAssocID="{79ED86D7-7A2F-4568-A7DC-E31A96E05F00}" presName="space" presStyleCnt="0"/>
      <dgm:spPr/>
      <dgm:t>
        <a:bodyPr/>
        <a:lstStyle/>
        <a:p>
          <a:endParaRPr lang="zh-TW" altLang="en-US"/>
        </a:p>
      </dgm:t>
    </dgm:pt>
    <dgm:pt modelId="{7436E35D-D771-4CCA-AC60-21A98A2764D3}" type="pres">
      <dgm:prSet presAssocID="{6441EC50-7946-41BA-BBAD-D7281CF4D86A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4D937E3-4381-435D-9660-AE5B56BCC429}" type="pres">
      <dgm:prSet presAssocID="{25BD7EE1-EB2A-4CA2-842B-DA0A009ED75F}" presName="space" presStyleCnt="0"/>
      <dgm:spPr/>
      <dgm:t>
        <a:bodyPr/>
        <a:lstStyle/>
        <a:p>
          <a:endParaRPr lang="zh-TW" altLang="en-US"/>
        </a:p>
      </dgm:t>
    </dgm:pt>
    <dgm:pt modelId="{A58212F2-E0AA-49D8-924C-0207E4ECBA99}" type="pres">
      <dgm:prSet presAssocID="{CBF7FFD6-296F-46B8-A6F3-3D6B18B84C64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E316C8-95D4-4CA8-9BDD-1975CD980107}" type="pres">
      <dgm:prSet presAssocID="{58B13286-0538-47E0-AA61-B36C09E917E7}" presName="space" presStyleCnt="0"/>
      <dgm:spPr/>
      <dgm:t>
        <a:bodyPr/>
        <a:lstStyle/>
        <a:p>
          <a:endParaRPr lang="zh-TW" altLang="en-US"/>
        </a:p>
      </dgm:t>
    </dgm:pt>
    <dgm:pt modelId="{7C59F8C9-DDBB-4D06-90EA-DD32DBDC046E}" type="pres">
      <dgm:prSet presAssocID="{0629CB2A-F3D2-45CA-A97D-F233EFCD65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7230172-9475-4C4F-9029-FEE143133D55}" type="presOf" srcId="{A57B5B20-6967-4AB3-A49E-64CD03DEA550}" destId="{9C8D041D-1EB6-46D4-9BC5-83C117EA387D}" srcOrd="0" destOrd="0" presId="urn:microsoft.com/office/officeart/2005/8/layout/venn3"/>
    <dgm:cxn modelId="{335E3F21-16BA-45BE-9DBB-9A394FA703A5}" srcId="{1C381982-33E6-4EDE-B67D-440C8BDFE718}" destId="{6441EC50-7946-41BA-BBAD-D7281CF4D86A}" srcOrd="1" destOrd="0" parTransId="{A4722679-D4D1-416C-979A-278E61669659}" sibTransId="{25BD7EE1-EB2A-4CA2-842B-DA0A009ED75F}"/>
    <dgm:cxn modelId="{88D09B2F-883A-418A-9F4A-71E7A84021B7}" type="presOf" srcId="{6441EC50-7946-41BA-BBAD-D7281CF4D86A}" destId="{7436E35D-D771-4CCA-AC60-21A98A2764D3}" srcOrd="0" destOrd="0" presId="urn:microsoft.com/office/officeart/2005/8/layout/venn3"/>
    <dgm:cxn modelId="{2E724C71-7B6A-42D0-A0FF-08CBDEDDA3A4}" srcId="{1C381982-33E6-4EDE-B67D-440C8BDFE718}" destId="{CBF7FFD6-296F-46B8-A6F3-3D6B18B84C64}" srcOrd="2" destOrd="0" parTransId="{980CDF39-7833-43BE-A2EA-DF63FEF61617}" sibTransId="{58B13286-0538-47E0-AA61-B36C09E917E7}"/>
    <dgm:cxn modelId="{61778557-508B-456D-B347-E2AC201FA0CF}" type="presOf" srcId="{0629CB2A-F3D2-45CA-A97D-F233EFCD659A}" destId="{7C59F8C9-DDBB-4D06-90EA-DD32DBDC046E}" srcOrd="0" destOrd="0" presId="urn:microsoft.com/office/officeart/2005/8/layout/venn3"/>
    <dgm:cxn modelId="{7CD98039-9481-4BA4-8184-397ABF0A98E8}" type="presOf" srcId="{1C381982-33E6-4EDE-B67D-440C8BDFE718}" destId="{27FE6E16-569C-4D18-8B51-D7633280D754}" srcOrd="0" destOrd="0" presId="urn:microsoft.com/office/officeart/2005/8/layout/venn3"/>
    <dgm:cxn modelId="{63ED1460-0374-41FA-83FA-82AF9100B497}" srcId="{1C381982-33E6-4EDE-B67D-440C8BDFE718}" destId="{A57B5B20-6967-4AB3-A49E-64CD03DEA550}" srcOrd="0" destOrd="0" parTransId="{C822A51E-7A35-4C14-99ED-4242C4BDCC15}" sibTransId="{79ED86D7-7A2F-4568-A7DC-E31A96E05F00}"/>
    <dgm:cxn modelId="{971BEDE7-6F4F-4AA2-AA11-1901DAC563CB}" srcId="{1C381982-33E6-4EDE-B67D-440C8BDFE718}" destId="{0629CB2A-F3D2-45CA-A97D-F233EFCD659A}" srcOrd="3" destOrd="0" parTransId="{899870CC-07F9-4108-84D5-77297FFB68A4}" sibTransId="{085240F0-A405-4475-9AEB-D883834B4237}"/>
    <dgm:cxn modelId="{6825F912-4CF9-423A-AA56-EAF0BDD91D82}" type="presOf" srcId="{CBF7FFD6-296F-46B8-A6F3-3D6B18B84C64}" destId="{A58212F2-E0AA-49D8-924C-0207E4ECBA99}" srcOrd="0" destOrd="0" presId="urn:microsoft.com/office/officeart/2005/8/layout/venn3"/>
    <dgm:cxn modelId="{B01D4065-DC5E-4772-87C8-31D460F1CAA3}" type="presParOf" srcId="{27FE6E16-569C-4D18-8B51-D7633280D754}" destId="{9C8D041D-1EB6-46D4-9BC5-83C117EA387D}" srcOrd="0" destOrd="0" presId="urn:microsoft.com/office/officeart/2005/8/layout/venn3"/>
    <dgm:cxn modelId="{C013E785-676A-43F0-8BC2-FC5F84347723}" type="presParOf" srcId="{27FE6E16-569C-4D18-8B51-D7633280D754}" destId="{23BDF776-4B42-420B-9A63-4B066F085B44}" srcOrd="1" destOrd="0" presId="urn:microsoft.com/office/officeart/2005/8/layout/venn3"/>
    <dgm:cxn modelId="{7A7CE2D9-3376-453E-B881-724CE8F2012F}" type="presParOf" srcId="{27FE6E16-569C-4D18-8B51-D7633280D754}" destId="{7436E35D-D771-4CCA-AC60-21A98A2764D3}" srcOrd="2" destOrd="0" presId="urn:microsoft.com/office/officeart/2005/8/layout/venn3"/>
    <dgm:cxn modelId="{9303DE77-F550-4F13-910D-3AFC66C7E2DB}" type="presParOf" srcId="{27FE6E16-569C-4D18-8B51-D7633280D754}" destId="{A4D937E3-4381-435D-9660-AE5B56BCC429}" srcOrd="3" destOrd="0" presId="urn:microsoft.com/office/officeart/2005/8/layout/venn3"/>
    <dgm:cxn modelId="{71546257-F6E7-467D-8ED3-4A88C57D24EE}" type="presParOf" srcId="{27FE6E16-569C-4D18-8B51-D7633280D754}" destId="{A58212F2-E0AA-49D8-924C-0207E4ECBA99}" srcOrd="4" destOrd="0" presId="urn:microsoft.com/office/officeart/2005/8/layout/venn3"/>
    <dgm:cxn modelId="{E3035724-4FFE-40CA-B54D-D0384037E283}" type="presParOf" srcId="{27FE6E16-569C-4D18-8B51-D7633280D754}" destId="{49E316C8-95D4-4CA8-9BDD-1975CD980107}" srcOrd="5" destOrd="0" presId="urn:microsoft.com/office/officeart/2005/8/layout/venn3"/>
    <dgm:cxn modelId="{00486E7A-D788-4862-986C-74796955EA0E}" type="presParOf" srcId="{27FE6E16-569C-4D18-8B51-D7633280D754}" destId="{7C59F8C9-DDBB-4D06-90EA-DD32DBDC046E}" srcOrd="6" destOrd="0" presId="urn:microsoft.com/office/officeart/2005/8/layout/venn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A1EC406-B135-4CB8-9906-9175A7EDBF37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38BB33DC-A284-4B10-83E8-236996914E52}">
      <dgm:prSet phldrT="[文字]" custT="1"/>
      <dgm:spPr/>
      <dgm:t>
        <a:bodyPr/>
        <a:lstStyle/>
        <a:p>
          <a:r>
            <a:rPr lang="zh-TW" altLang="en-US" sz="1600" b="1" dirty="0" smtClean="0">
              <a:solidFill>
                <a:schemeClr val="accent2"/>
              </a:solidFill>
            </a:rPr>
            <a:t>經營者的遠見、創新與執行力</a:t>
          </a:r>
          <a:endParaRPr lang="zh-TW" altLang="en-US" sz="1600" b="1" dirty="0">
            <a:solidFill>
              <a:schemeClr val="accent2"/>
            </a:solidFill>
          </a:endParaRPr>
        </a:p>
      </dgm:t>
    </dgm:pt>
    <dgm:pt modelId="{3B7C36D3-F4C3-4A29-8B7B-DDC3F2CE0001}" type="parTrans" cxnId="{520E0EFF-D1A8-424F-ADD3-926102B40437}">
      <dgm:prSet/>
      <dgm:spPr/>
      <dgm:t>
        <a:bodyPr/>
        <a:lstStyle/>
        <a:p>
          <a:endParaRPr lang="zh-TW" altLang="en-US" sz="1600" b="1">
            <a:solidFill>
              <a:schemeClr val="accent2"/>
            </a:solidFill>
          </a:endParaRPr>
        </a:p>
      </dgm:t>
    </dgm:pt>
    <dgm:pt modelId="{FC82282C-AB2F-48D9-9DC1-D071EF76E2B2}" type="sibTrans" cxnId="{520E0EFF-D1A8-424F-ADD3-926102B40437}">
      <dgm:prSet/>
      <dgm:spPr/>
      <dgm:t>
        <a:bodyPr/>
        <a:lstStyle/>
        <a:p>
          <a:endParaRPr lang="zh-TW" altLang="en-US" sz="1600" b="1">
            <a:solidFill>
              <a:schemeClr val="accent2"/>
            </a:solidFill>
          </a:endParaRPr>
        </a:p>
      </dgm:t>
    </dgm:pt>
    <dgm:pt modelId="{FFA11F2F-B308-4D67-8FA1-FB907EC51A39}">
      <dgm:prSet phldrT="[文字]" custT="1"/>
      <dgm:spPr/>
      <dgm:t>
        <a:bodyPr/>
        <a:lstStyle/>
        <a:p>
          <a:r>
            <a:rPr lang="zh-TW" altLang="en-US" sz="1600" b="1" dirty="0" smtClean="0">
              <a:solidFill>
                <a:schemeClr val="accent2"/>
              </a:solidFill>
            </a:rPr>
            <a:t>循序漸進</a:t>
          </a:r>
          <a:endParaRPr lang="zh-TW" altLang="en-US" sz="1600" b="1" dirty="0">
            <a:solidFill>
              <a:schemeClr val="accent2"/>
            </a:solidFill>
          </a:endParaRPr>
        </a:p>
      </dgm:t>
    </dgm:pt>
    <dgm:pt modelId="{E665BF24-C807-436A-ADB3-32DD128FD47F}" type="parTrans" cxnId="{5D85D82E-8AF6-4EAE-9A9D-CB2600C0CEFE}">
      <dgm:prSet/>
      <dgm:spPr/>
      <dgm:t>
        <a:bodyPr/>
        <a:lstStyle/>
        <a:p>
          <a:endParaRPr lang="zh-TW" altLang="en-US" sz="1600" b="1">
            <a:solidFill>
              <a:schemeClr val="accent2"/>
            </a:solidFill>
          </a:endParaRPr>
        </a:p>
      </dgm:t>
    </dgm:pt>
    <dgm:pt modelId="{EE77BA33-58A7-42DD-90DB-F4BCED914C13}" type="sibTrans" cxnId="{5D85D82E-8AF6-4EAE-9A9D-CB2600C0CEFE}">
      <dgm:prSet/>
      <dgm:spPr/>
      <dgm:t>
        <a:bodyPr/>
        <a:lstStyle/>
        <a:p>
          <a:endParaRPr lang="zh-TW" altLang="en-US" sz="1600" b="1">
            <a:solidFill>
              <a:schemeClr val="accent2"/>
            </a:solidFill>
          </a:endParaRPr>
        </a:p>
      </dgm:t>
    </dgm:pt>
    <dgm:pt modelId="{5CA31B29-43BF-40BD-92E2-792A6D99B5D9}">
      <dgm:prSet phldrT="[文字]" custT="1"/>
      <dgm:spPr/>
      <dgm:t>
        <a:bodyPr/>
        <a:lstStyle/>
        <a:p>
          <a:r>
            <a:rPr lang="zh-TW" altLang="en-US" sz="1600" b="1" dirty="0" smtClean="0">
              <a:solidFill>
                <a:schemeClr val="accent2"/>
              </a:solidFill>
            </a:rPr>
            <a:t>整體規劃</a:t>
          </a:r>
          <a:endParaRPr lang="zh-TW" altLang="en-US" sz="1600" b="1" dirty="0">
            <a:solidFill>
              <a:schemeClr val="accent2"/>
            </a:solidFill>
          </a:endParaRPr>
        </a:p>
      </dgm:t>
    </dgm:pt>
    <dgm:pt modelId="{8A0C2291-63BC-47C9-8CF5-1FE0928063BE}" type="parTrans" cxnId="{AF14E18D-2E5C-4F16-A94F-B0D500C4BF6A}">
      <dgm:prSet/>
      <dgm:spPr/>
      <dgm:t>
        <a:bodyPr/>
        <a:lstStyle/>
        <a:p>
          <a:endParaRPr lang="zh-TW" altLang="en-US" sz="1600" b="1">
            <a:solidFill>
              <a:schemeClr val="accent2"/>
            </a:solidFill>
          </a:endParaRPr>
        </a:p>
      </dgm:t>
    </dgm:pt>
    <dgm:pt modelId="{24D51547-F9AF-41AA-BDF0-749D6D6E87D2}" type="sibTrans" cxnId="{AF14E18D-2E5C-4F16-A94F-B0D500C4BF6A}">
      <dgm:prSet/>
      <dgm:spPr/>
      <dgm:t>
        <a:bodyPr/>
        <a:lstStyle/>
        <a:p>
          <a:endParaRPr lang="zh-TW" altLang="en-US" sz="1600" b="1">
            <a:solidFill>
              <a:schemeClr val="accent2"/>
            </a:solidFill>
          </a:endParaRPr>
        </a:p>
      </dgm:t>
    </dgm:pt>
    <dgm:pt modelId="{94A6B032-0584-4C65-8848-61BC2F50D143}" type="pres">
      <dgm:prSet presAssocID="{AA1EC406-B135-4CB8-9906-9175A7EDBF3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278E34F-818F-46DC-A22A-9C2A619C9F7C}" type="pres">
      <dgm:prSet presAssocID="{38BB33DC-A284-4B10-83E8-236996914E5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1B46D2-22E2-4513-B85E-4E3FD3E5390A}" type="pres">
      <dgm:prSet presAssocID="{38BB33DC-A284-4B10-83E8-236996914E52}" presName="gear1srcNode" presStyleLbl="node1" presStyleIdx="0" presStyleCnt="3"/>
      <dgm:spPr/>
      <dgm:t>
        <a:bodyPr/>
        <a:lstStyle/>
        <a:p>
          <a:endParaRPr lang="zh-TW" altLang="en-US"/>
        </a:p>
      </dgm:t>
    </dgm:pt>
    <dgm:pt modelId="{B4E91527-E04A-4D8D-9BAD-218A31773A54}" type="pres">
      <dgm:prSet presAssocID="{38BB33DC-A284-4B10-83E8-236996914E52}" presName="gear1dstNode" presStyleLbl="node1" presStyleIdx="0" presStyleCnt="3"/>
      <dgm:spPr/>
      <dgm:t>
        <a:bodyPr/>
        <a:lstStyle/>
        <a:p>
          <a:endParaRPr lang="zh-TW" altLang="en-US"/>
        </a:p>
      </dgm:t>
    </dgm:pt>
    <dgm:pt modelId="{2DDD824E-FEC8-4881-8836-1C29514A658E}" type="pres">
      <dgm:prSet presAssocID="{FFA11F2F-B308-4D67-8FA1-FB907EC51A39}" presName="gear2" presStyleLbl="node1" presStyleIdx="1" presStyleCnt="3" custScaleX="113483" custScaleY="11272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88A6387-6D1A-40DD-A4AE-FE5AEA530B40}" type="pres">
      <dgm:prSet presAssocID="{FFA11F2F-B308-4D67-8FA1-FB907EC51A39}" presName="gear2srcNode" presStyleLbl="node1" presStyleIdx="1" presStyleCnt="3"/>
      <dgm:spPr/>
      <dgm:t>
        <a:bodyPr/>
        <a:lstStyle/>
        <a:p>
          <a:endParaRPr lang="zh-TW" altLang="en-US"/>
        </a:p>
      </dgm:t>
    </dgm:pt>
    <dgm:pt modelId="{B4402CBA-A51C-4B17-B500-B1B1244ADABC}" type="pres">
      <dgm:prSet presAssocID="{FFA11F2F-B308-4D67-8FA1-FB907EC51A39}" presName="gear2dstNode" presStyleLbl="node1" presStyleIdx="1" presStyleCnt="3"/>
      <dgm:spPr/>
      <dgm:t>
        <a:bodyPr/>
        <a:lstStyle/>
        <a:p>
          <a:endParaRPr lang="zh-TW" altLang="en-US"/>
        </a:p>
      </dgm:t>
    </dgm:pt>
    <dgm:pt modelId="{02F0E7A9-E24F-44FA-8044-6E9C91ED37D1}" type="pres">
      <dgm:prSet presAssocID="{5CA31B29-43BF-40BD-92E2-792A6D99B5D9}" presName="gear3" presStyleLbl="node1" presStyleIdx="2" presStyleCnt="3" custLinFactNeighborX="442" custLinFactNeighborY="0"/>
      <dgm:spPr/>
      <dgm:t>
        <a:bodyPr/>
        <a:lstStyle/>
        <a:p>
          <a:endParaRPr lang="zh-TW" altLang="en-US"/>
        </a:p>
      </dgm:t>
    </dgm:pt>
    <dgm:pt modelId="{4834CD4A-9427-442F-864F-BF92DDCF9361}" type="pres">
      <dgm:prSet presAssocID="{5CA31B29-43BF-40BD-92E2-792A6D99B5D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4C6D34E-B3E9-4F63-8F30-143326018EF5}" type="pres">
      <dgm:prSet presAssocID="{5CA31B29-43BF-40BD-92E2-792A6D99B5D9}" presName="gear3srcNode" presStyleLbl="node1" presStyleIdx="2" presStyleCnt="3"/>
      <dgm:spPr/>
      <dgm:t>
        <a:bodyPr/>
        <a:lstStyle/>
        <a:p>
          <a:endParaRPr lang="zh-TW" altLang="en-US"/>
        </a:p>
      </dgm:t>
    </dgm:pt>
    <dgm:pt modelId="{6BDD8049-91CE-4F12-9A4A-511DCA5EA883}" type="pres">
      <dgm:prSet presAssocID="{5CA31B29-43BF-40BD-92E2-792A6D99B5D9}" presName="gear3dstNode" presStyleLbl="node1" presStyleIdx="2" presStyleCnt="3"/>
      <dgm:spPr/>
      <dgm:t>
        <a:bodyPr/>
        <a:lstStyle/>
        <a:p>
          <a:endParaRPr lang="zh-TW" altLang="en-US"/>
        </a:p>
      </dgm:t>
    </dgm:pt>
    <dgm:pt modelId="{820E8A2D-7692-4A2A-A79B-C62C50BD0C9D}" type="pres">
      <dgm:prSet presAssocID="{FC82282C-AB2F-48D9-9DC1-D071EF76E2B2}" presName="connector1" presStyleLbl="sibTrans2D1" presStyleIdx="0" presStyleCnt="3"/>
      <dgm:spPr/>
      <dgm:t>
        <a:bodyPr/>
        <a:lstStyle/>
        <a:p>
          <a:endParaRPr lang="zh-TW" altLang="en-US"/>
        </a:p>
      </dgm:t>
    </dgm:pt>
    <dgm:pt modelId="{51C1BB2C-38B2-4CD6-918C-E26B8F94CCEB}" type="pres">
      <dgm:prSet presAssocID="{EE77BA33-58A7-42DD-90DB-F4BCED914C13}" presName="connector2" presStyleLbl="sibTrans2D1" presStyleIdx="1" presStyleCnt="3"/>
      <dgm:spPr/>
      <dgm:t>
        <a:bodyPr/>
        <a:lstStyle/>
        <a:p>
          <a:endParaRPr lang="zh-TW" altLang="en-US"/>
        </a:p>
      </dgm:t>
    </dgm:pt>
    <dgm:pt modelId="{6B45E930-FB6A-4C40-ABEC-34B812C680D6}" type="pres">
      <dgm:prSet presAssocID="{24D51547-F9AF-41AA-BDF0-749D6D6E87D2}" presName="connector3" presStyleLbl="sibTrans2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E5426AF0-92ED-4CAA-A4B0-7A4F50742D53}" type="presOf" srcId="{FC82282C-AB2F-48D9-9DC1-D071EF76E2B2}" destId="{820E8A2D-7692-4A2A-A79B-C62C50BD0C9D}" srcOrd="0" destOrd="0" presId="urn:microsoft.com/office/officeart/2005/8/layout/gear1"/>
    <dgm:cxn modelId="{553C48CD-EFC1-4710-9541-B0043D8D845C}" type="presOf" srcId="{FFA11F2F-B308-4D67-8FA1-FB907EC51A39}" destId="{2DDD824E-FEC8-4881-8836-1C29514A658E}" srcOrd="0" destOrd="0" presId="urn:microsoft.com/office/officeart/2005/8/layout/gear1"/>
    <dgm:cxn modelId="{7EE7C3A2-371E-4E6E-984F-3533BF00AC9A}" type="presOf" srcId="{5CA31B29-43BF-40BD-92E2-792A6D99B5D9}" destId="{02F0E7A9-E24F-44FA-8044-6E9C91ED37D1}" srcOrd="0" destOrd="0" presId="urn:microsoft.com/office/officeart/2005/8/layout/gear1"/>
    <dgm:cxn modelId="{D7EDEDDC-3DE1-43B4-9DBF-E47E748BAC89}" type="presOf" srcId="{EE77BA33-58A7-42DD-90DB-F4BCED914C13}" destId="{51C1BB2C-38B2-4CD6-918C-E26B8F94CCEB}" srcOrd="0" destOrd="0" presId="urn:microsoft.com/office/officeart/2005/8/layout/gear1"/>
    <dgm:cxn modelId="{15016458-C328-401C-AFF6-2F15D15D8762}" type="presOf" srcId="{24D51547-F9AF-41AA-BDF0-749D6D6E87D2}" destId="{6B45E930-FB6A-4C40-ABEC-34B812C680D6}" srcOrd="0" destOrd="0" presId="urn:microsoft.com/office/officeart/2005/8/layout/gear1"/>
    <dgm:cxn modelId="{923E410D-0FDC-4C9D-A425-74175742406D}" type="presOf" srcId="{5CA31B29-43BF-40BD-92E2-792A6D99B5D9}" destId="{C4C6D34E-B3E9-4F63-8F30-143326018EF5}" srcOrd="2" destOrd="0" presId="urn:microsoft.com/office/officeart/2005/8/layout/gear1"/>
    <dgm:cxn modelId="{AF14E18D-2E5C-4F16-A94F-B0D500C4BF6A}" srcId="{AA1EC406-B135-4CB8-9906-9175A7EDBF37}" destId="{5CA31B29-43BF-40BD-92E2-792A6D99B5D9}" srcOrd="2" destOrd="0" parTransId="{8A0C2291-63BC-47C9-8CF5-1FE0928063BE}" sibTransId="{24D51547-F9AF-41AA-BDF0-749D6D6E87D2}"/>
    <dgm:cxn modelId="{5D85D82E-8AF6-4EAE-9A9D-CB2600C0CEFE}" srcId="{AA1EC406-B135-4CB8-9906-9175A7EDBF37}" destId="{FFA11F2F-B308-4D67-8FA1-FB907EC51A39}" srcOrd="1" destOrd="0" parTransId="{E665BF24-C807-436A-ADB3-32DD128FD47F}" sibTransId="{EE77BA33-58A7-42DD-90DB-F4BCED914C13}"/>
    <dgm:cxn modelId="{601177BB-E84A-4FBB-969E-1764F0AC9AB0}" type="presOf" srcId="{FFA11F2F-B308-4D67-8FA1-FB907EC51A39}" destId="{B4402CBA-A51C-4B17-B500-B1B1244ADABC}" srcOrd="2" destOrd="0" presId="urn:microsoft.com/office/officeart/2005/8/layout/gear1"/>
    <dgm:cxn modelId="{0984455D-1644-41E2-BFC3-7801BDF86AEE}" type="presOf" srcId="{38BB33DC-A284-4B10-83E8-236996914E52}" destId="{D278E34F-818F-46DC-A22A-9C2A619C9F7C}" srcOrd="0" destOrd="0" presId="urn:microsoft.com/office/officeart/2005/8/layout/gear1"/>
    <dgm:cxn modelId="{87681EA2-B55D-4DBA-8915-C28BCB2AE477}" type="presOf" srcId="{AA1EC406-B135-4CB8-9906-9175A7EDBF37}" destId="{94A6B032-0584-4C65-8848-61BC2F50D143}" srcOrd="0" destOrd="0" presId="urn:microsoft.com/office/officeart/2005/8/layout/gear1"/>
    <dgm:cxn modelId="{48A1ACCE-3960-42BE-9600-0FA5A3B67508}" type="presOf" srcId="{38BB33DC-A284-4B10-83E8-236996914E52}" destId="{3B1B46D2-22E2-4513-B85E-4E3FD3E5390A}" srcOrd="1" destOrd="0" presId="urn:microsoft.com/office/officeart/2005/8/layout/gear1"/>
    <dgm:cxn modelId="{6664987B-F699-4009-A122-159BAD2677CE}" type="presOf" srcId="{FFA11F2F-B308-4D67-8FA1-FB907EC51A39}" destId="{988A6387-6D1A-40DD-A4AE-FE5AEA530B40}" srcOrd="1" destOrd="0" presId="urn:microsoft.com/office/officeart/2005/8/layout/gear1"/>
    <dgm:cxn modelId="{520E0EFF-D1A8-424F-ADD3-926102B40437}" srcId="{AA1EC406-B135-4CB8-9906-9175A7EDBF37}" destId="{38BB33DC-A284-4B10-83E8-236996914E52}" srcOrd="0" destOrd="0" parTransId="{3B7C36D3-F4C3-4A29-8B7B-DDC3F2CE0001}" sibTransId="{FC82282C-AB2F-48D9-9DC1-D071EF76E2B2}"/>
    <dgm:cxn modelId="{99B807BE-0D74-4F2F-A23F-305E1EF8F57B}" type="presOf" srcId="{5CA31B29-43BF-40BD-92E2-792A6D99B5D9}" destId="{6BDD8049-91CE-4F12-9A4A-511DCA5EA883}" srcOrd="3" destOrd="0" presId="urn:microsoft.com/office/officeart/2005/8/layout/gear1"/>
    <dgm:cxn modelId="{7AB2DF6E-9B16-4258-AC3B-E0F05AAE5D7B}" type="presOf" srcId="{5CA31B29-43BF-40BD-92E2-792A6D99B5D9}" destId="{4834CD4A-9427-442F-864F-BF92DDCF9361}" srcOrd="1" destOrd="0" presId="urn:microsoft.com/office/officeart/2005/8/layout/gear1"/>
    <dgm:cxn modelId="{3A6DC65A-8699-4E59-AB96-6CCA69DD2270}" type="presOf" srcId="{38BB33DC-A284-4B10-83E8-236996914E52}" destId="{B4E91527-E04A-4D8D-9BAD-218A31773A54}" srcOrd="2" destOrd="0" presId="urn:microsoft.com/office/officeart/2005/8/layout/gear1"/>
    <dgm:cxn modelId="{15DF2C2F-6923-4D89-9691-3400E8A44EFD}" type="presParOf" srcId="{94A6B032-0584-4C65-8848-61BC2F50D143}" destId="{D278E34F-818F-46DC-A22A-9C2A619C9F7C}" srcOrd="0" destOrd="0" presId="urn:microsoft.com/office/officeart/2005/8/layout/gear1"/>
    <dgm:cxn modelId="{D005BB4F-0C2F-4C64-9283-40DD6E17253D}" type="presParOf" srcId="{94A6B032-0584-4C65-8848-61BC2F50D143}" destId="{3B1B46D2-22E2-4513-B85E-4E3FD3E5390A}" srcOrd="1" destOrd="0" presId="urn:microsoft.com/office/officeart/2005/8/layout/gear1"/>
    <dgm:cxn modelId="{9C8C5EE6-D30D-4284-8C54-88134CC7A5D3}" type="presParOf" srcId="{94A6B032-0584-4C65-8848-61BC2F50D143}" destId="{B4E91527-E04A-4D8D-9BAD-218A31773A54}" srcOrd="2" destOrd="0" presId="urn:microsoft.com/office/officeart/2005/8/layout/gear1"/>
    <dgm:cxn modelId="{9AA363D1-839A-45B4-B22F-A3E7BF599DDA}" type="presParOf" srcId="{94A6B032-0584-4C65-8848-61BC2F50D143}" destId="{2DDD824E-FEC8-4881-8836-1C29514A658E}" srcOrd="3" destOrd="0" presId="urn:microsoft.com/office/officeart/2005/8/layout/gear1"/>
    <dgm:cxn modelId="{4E7D8A3E-9649-4B70-8765-0720A36FC2F8}" type="presParOf" srcId="{94A6B032-0584-4C65-8848-61BC2F50D143}" destId="{988A6387-6D1A-40DD-A4AE-FE5AEA530B40}" srcOrd="4" destOrd="0" presId="urn:microsoft.com/office/officeart/2005/8/layout/gear1"/>
    <dgm:cxn modelId="{5DFD2CCD-DF7F-4B4D-9DF7-94010F44D597}" type="presParOf" srcId="{94A6B032-0584-4C65-8848-61BC2F50D143}" destId="{B4402CBA-A51C-4B17-B500-B1B1244ADABC}" srcOrd="5" destOrd="0" presId="urn:microsoft.com/office/officeart/2005/8/layout/gear1"/>
    <dgm:cxn modelId="{040799AF-80AC-4C1A-839E-C689080527AB}" type="presParOf" srcId="{94A6B032-0584-4C65-8848-61BC2F50D143}" destId="{02F0E7A9-E24F-44FA-8044-6E9C91ED37D1}" srcOrd="6" destOrd="0" presId="urn:microsoft.com/office/officeart/2005/8/layout/gear1"/>
    <dgm:cxn modelId="{B6CF8E35-CB09-4678-AAA1-6081684DFE3D}" type="presParOf" srcId="{94A6B032-0584-4C65-8848-61BC2F50D143}" destId="{4834CD4A-9427-442F-864F-BF92DDCF9361}" srcOrd="7" destOrd="0" presId="urn:microsoft.com/office/officeart/2005/8/layout/gear1"/>
    <dgm:cxn modelId="{3EE252E7-910F-48F4-BD4A-8C38ECC126FF}" type="presParOf" srcId="{94A6B032-0584-4C65-8848-61BC2F50D143}" destId="{C4C6D34E-B3E9-4F63-8F30-143326018EF5}" srcOrd="8" destOrd="0" presId="urn:microsoft.com/office/officeart/2005/8/layout/gear1"/>
    <dgm:cxn modelId="{5586B399-42FB-4F7A-93D3-EAADCAB5F44D}" type="presParOf" srcId="{94A6B032-0584-4C65-8848-61BC2F50D143}" destId="{6BDD8049-91CE-4F12-9A4A-511DCA5EA883}" srcOrd="9" destOrd="0" presId="urn:microsoft.com/office/officeart/2005/8/layout/gear1"/>
    <dgm:cxn modelId="{B829DF38-724D-4E02-BE6A-1B8BE73DED5A}" type="presParOf" srcId="{94A6B032-0584-4C65-8848-61BC2F50D143}" destId="{820E8A2D-7692-4A2A-A79B-C62C50BD0C9D}" srcOrd="10" destOrd="0" presId="urn:microsoft.com/office/officeart/2005/8/layout/gear1"/>
    <dgm:cxn modelId="{B1FEC6E2-0810-4BEC-9530-729009D6B481}" type="presParOf" srcId="{94A6B032-0584-4C65-8848-61BC2F50D143}" destId="{51C1BB2C-38B2-4CD6-918C-E26B8F94CCEB}" srcOrd="11" destOrd="0" presId="urn:microsoft.com/office/officeart/2005/8/layout/gear1"/>
    <dgm:cxn modelId="{99112FDC-9B96-4628-87C5-42B0136FEF91}" type="presParOf" srcId="{94A6B032-0584-4C65-8848-61BC2F50D143}" destId="{6B45E930-FB6A-4C40-ABEC-34B812C680D6}" srcOrd="12" destOrd="0" presId="urn:microsoft.com/office/officeart/2005/8/layout/gear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05D07F0-EBC9-4F1B-8B00-AA2A56883A2F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C27FD58B-45C7-48AE-907C-B6C09B4D3CF9}">
      <dgm:prSet phldrT="[文字]" custT="1"/>
      <dgm:spPr/>
      <dgm:t>
        <a:bodyPr/>
        <a:lstStyle/>
        <a:p>
          <a:r>
            <a:rPr lang="en-US" altLang="zh-TW" sz="1200" dirty="0" smtClean="0">
              <a:solidFill>
                <a:schemeClr val="accent2"/>
              </a:solidFill>
            </a:rPr>
            <a:t>55</a:t>
          </a:r>
          <a:r>
            <a:rPr lang="zh-TW" altLang="en-US" sz="1200" dirty="0" smtClean="0">
              <a:solidFill>
                <a:schemeClr val="accent2"/>
              </a:solidFill>
            </a:rPr>
            <a:t>年</a:t>
          </a:r>
          <a:r>
            <a:rPr lang="en-US" altLang="zh-TW" sz="1200" dirty="0" smtClean="0">
              <a:solidFill>
                <a:schemeClr val="accent2"/>
              </a:solidFill>
            </a:rPr>
            <a:t/>
          </a:r>
          <a:br>
            <a:rPr lang="en-US" altLang="zh-TW" sz="1200" dirty="0" smtClean="0">
              <a:solidFill>
                <a:schemeClr val="accent2"/>
              </a:solidFill>
            </a:rPr>
          </a:br>
          <a:r>
            <a:rPr lang="zh-TW" altLang="en-US" sz="1200" dirty="0" smtClean="0">
              <a:solidFill>
                <a:schemeClr val="accent2"/>
              </a:solidFill>
            </a:rPr>
            <a:t>創立時的傳統經營</a:t>
          </a:r>
          <a:endParaRPr lang="zh-TW" altLang="en-US" sz="1200" dirty="0">
            <a:solidFill>
              <a:schemeClr val="accent2"/>
            </a:solidFill>
          </a:endParaRPr>
        </a:p>
      </dgm:t>
    </dgm:pt>
    <dgm:pt modelId="{4802A42A-2F11-4D46-8D81-1B958A982C76}" type="parTrans" cxnId="{E17BC30D-F762-483A-8FB6-34D7279C72D2}">
      <dgm:prSet/>
      <dgm:spPr/>
      <dgm:t>
        <a:bodyPr/>
        <a:lstStyle/>
        <a:p>
          <a:endParaRPr lang="zh-TW" altLang="en-US" sz="1200"/>
        </a:p>
      </dgm:t>
    </dgm:pt>
    <dgm:pt modelId="{6CEFA62A-C6CA-4D04-B643-74827B472640}" type="sibTrans" cxnId="{E17BC30D-F762-483A-8FB6-34D7279C72D2}">
      <dgm:prSet custT="1"/>
      <dgm:spPr/>
      <dgm:t>
        <a:bodyPr/>
        <a:lstStyle/>
        <a:p>
          <a:endParaRPr lang="zh-TW" altLang="en-US" sz="1200"/>
        </a:p>
      </dgm:t>
    </dgm:pt>
    <dgm:pt modelId="{B1AC7E34-299F-4C10-B22A-C06AAB7588D4}">
      <dgm:prSet phldrT="[文字]" custT="1"/>
      <dgm:spPr/>
      <dgm:t>
        <a:bodyPr/>
        <a:lstStyle/>
        <a:p>
          <a:r>
            <a:rPr lang="en-US" altLang="zh-TW" sz="1200" dirty="0" smtClean="0">
              <a:solidFill>
                <a:schemeClr val="accent2"/>
              </a:solidFill>
            </a:rPr>
            <a:t>72</a:t>
          </a:r>
          <a:r>
            <a:rPr lang="zh-TW" altLang="en-US" sz="1200" dirty="0" smtClean="0">
              <a:solidFill>
                <a:schemeClr val="accent2"/>
              </a:solidFill>
            </a:rPr>
            <a:t>年</a:t>
          </a:r>
          <a:r>
            <a:rPr lang="en-US" altLang="zh-TW" sz="1200" dirty="0" smtClean="0">
              <a:solidFill>
                <a:schemeClr val="accent2"/>
              </a:solidFill>
            </a:rPr>
            <a:t/>
          </a:r>
          <a:br>
            <a:rPr lang="en-US" altLang="zh-TW" sz="1200" dirty="0" smtClean="0">
              <a:solidFill>
                <a:schemeClr val="accent2"/>
              </a:solidFill>
            </a:rPr>
          </a:br>
          <a:r>
            <a:rPr lang="zh-TW" altLang="en-US" sz="1200" dirty="0" smtClean="0">
              <a:solidFill>
                <a:schemeClr val="accent2"/>
              </a:solidFill>
            </a:rPr>
            <a:t>企業化經營</a:t>
          </a:r>
          <a:endParaRPr lang="zh-TW" altLang="en-US" sz="1200" dirty="0">
            <a:solidFill>
              <a:schemeClr val="accent2"/>
            </a:solidFill>
          </a:endParaRPr>
        </a:p>
      </dgm:t>
    </dgm:pt>
    <dgm:pt modelId="{F1738F46-CE04-41FC-BDC9-6076173A493E}" type="parTrans" cxnId="{D6703A66-E950-4242-8D3B-CD90EB1CF00D}">
      <dgm:prSet/>
      <dgm:spPr/>
      <dgm:t>
        <a:bodyPr/>
        <a:lstStyle/>
        <a:p>
          <a:endParaRPr lang="zh-TW" altLang="en-US" sz="1200"/>
        </a:p>
      </dgm:t>
    </dgm:pt>
    <dgm:pt modelId="{3E898B8D-BCBA-4F2B-B8B7-8373BDD480F2}" type="sibTrans" cxnId="{D6703A66-E950-4242-8D3B-CD90EB1CF00D}">
      <dgm:prSet custT="1"/>
      <dgm:spPr/>
      <dgm:t>
        <a:bodyPr/>
        <a:lstStyle/>
        <a:p>
          <a:endParaRPr lang="zh-TW" altLang="en-US" sz="1200"/>
        </a:p>
      </dgm:t>
    </dgm:pt>
    <dgm:pt modelId="{B07EEDF8-00A6-4093-8706-3C7CC4012BAD}">
      <dgm:prSet phldrT="[文字]" custT="1"/>
      <dgm:spPr/>
      <dgm:t>
        <a:bodyPr/>
        <a:lstStyle/>
        <a:p>
          <a:r>
            <a:rPr lang="en-US" altLang="zh-TW" sz="1200" dirty="0" smtClean="0"/>
            <a:t>83</a:t>
          </a:r>
          <a:r>
            <a:rPr lang="zh-TW" altLang="en-US" sz="1200" dirty="0" smtClean="0"/>
            <a:t>年</a:t>
          </a:r>
          <a:r>
            <a:rPr lang="en-US" altLang="zh-TW" sz="1200" dirty="0" smtClean="0"/>
            <a:t/>
          </a:r>
          <a:br>
            <a:rPr lang="en-US" altLang="zh-TW" sz="1200" dirty="0" smtClean="0"/>
          </a:br>
          <a:r>
            <a:rPr lang="zh-TW" altLang="en-US" sz="1200" dirty="0" smtClean="0"/>
            <a:t>生產自動化</a:t>
          </a:r>
          <a:endParaRPr lang="zh-TW" altLang="en-US" sz="1200" dirty="0"/>
        </a:p>
      </dgm:t>
    </dgm:pt>
    <dgm:pt modelId="{FA61CE12-9907-4C89-8E36-6E3A72A43CE2}" type="parTrans" cxnId="{C7C18802-BEDF-47D0-BD65-9F1D60DE8D9B}">
      <dgm:prSet/>
      <dgm:spPr/>
      <dgm:t>
        <a:bodyPr/>
        <a:lstStyle/>
        <a:p>
          <a:endParaRPr lang="zh-TW" altLang="en-US" sz="1200"/>
        </a:p>
      </dgm:t>
    </dgm:pt>
    <dgm:pt modelId="{4AE8D6B0-CDEA-478A-9B42-71BF8CC404BD}" type="sibTrans" cxnId="{C7C18802-BEDF-47D0-BD65-9F1D60DE8D9B}">
      <dgm:prSet custT="1"/>
      <dgm:spPr/>
      <dgm:t>
        <a:bodyPr/>
        <a:lstStyle/>
        <a:p>
          <a:endParaRPr lang="zh-TW" altLang="en-US" sz="1200"/>
        </a:p>
      </dgm:t>
    </dgm:pt>
    <dgm:pt modelId="{5E355B71-AE26-4C0B-8E28-7FB9D7A71AC6}">
      <dgm:prSet phldrT="[文字]" custT="1"/>
      <dgm:spPr/>
      <dgm:t>
        <a:bodyPr/>
        <a:lstStyle/>
        <a:p>
          <a:r>
            <a:rPr lang="en-US" altLang="zh-TW" sz="1200" dirty="0" smtClean="0"/>
            <a:t>89</a:t>
          </a:r>
          <a:r>
            <a:rPr lang="zh-TW" altLang="en-US" sz="1200" dirty="0" smtClean="0"/>
            <a:t>年</a:t>
          </a:r>
          <a:r>
            <a:rPr lang="en-US" altLang="zh-TW" sz="1200" dirty="0" smtClean="0"/>
            <a:t/>
          </a:r>
          <a:br>
            <a:rPr lang="en-US" altLang="zh-TW" sz="1200" dirty="0" smtClean="0"/>
          </a:br>
          <a:r>
            <a:rPr lang="zh-TW" altLang="en-US" sz="1200" dirty="0" smtClean="0"/>
            <a:t>電子化企業再造</a:t>
          </a:r>
          <a:endParaRPr lang="zh-TW" altLang="en-US" sz="1200" dirty="0"/>
        </a:p>
      </dgm:t>
    </dgm:pt>
    <dgm:pt modelId="{1C5400D9-E0E2-4F5B-9564-2EA8C2CB6496}" type="parTrans" cxnId="{81447F51-048B-447D-BBA3-01AD2E78B526}">
      <dgm:prSet/>
      <dgm:spPr/>
      <dgm:t>
        <a:bodyPr/>
        <a:lstStyle/>
        <a:p>
          <a:endParaRPr lang="zh-TW" altLang="en-US" sz="1200"/>
        </a:p>
      </dgm:t>
    </dgm:pt>
    <dgm:pt modelId="{57657D71-4697-4A92-8E29-A2C03F0184E8}" type="sibTrans" cxnId="{81447F51-048B-447D-BBA3-01AD2E78B526}">
      <dgm:prSet custT="1"/>
      <dgm:spPr/>
      <dgm:t>
        <a:bodyPr/>
        <a:lstStyle/>
        <a:p>
          <a:endParaRPr lang="zh-TW" altLang="en-US" sz="1200"/>
        </a:p>
      </dgm:t>
    </dgm:pt>
    <dgm:pt modelId="{C471504E-5CC9-4FF1-966B-4CEB2BFD49AA}">
      <dgm:prSet phldrT="[文字]" custT="1"/>
      <dgm:spPr/>
      <dgm:t>
        <a:bodyPr/>
        <a:lstStyle/>
        <a:p>
          <a:r>
            <a:rPr lang="en-US" altLang="zh-TW" sz="1200" dirty="0" smtClean="0"/>
            <a:t>94</a:t>
          </a:r>
          <a:r>
            <a:rPr lang="zh-TW" altLang="en-US" sz="1200" dirty="0" smtClean="0"/>
            <a:t>年</a:t>
          </a:r>
          <a:r>
            <a:rPr lang="en-US" altLang="zh-TW" sz="1200" dirty="0" smtClean="0"/>
            <a:t/>
          </a:r>
          <a:br>
            <a:rPr lang="en-US" altLang="zh-TW" sz="1200" dirty="0" smtClean="0"/>
          </a:br>
          <a:r>
            <a:rPr lang="en-US" altLang="zh-TW" sz="1200" dirty="0" smtClean="0"/>
            <a:t>e</a:t>
          </a:r>
          <a:r>
            <a:rPr lang="zh-TW" altLang="en-US" sz="1200" dirty="0" smtClean="0"/>
            <a:t>化後的</a:t>
          </a:r>
          <a:r>
            <a:rPr lang="en-US" altLang="zh-TW" sz="1200" dirty="0" smtClean="0"/>
            <a:t/>
          </a:r>
          <a:br>
            <a:rPr lang="en-US" altLang="zh-TW" sz="1200" dirty="0" smtClean="0"/>
          </a:br>
          <a:r>
            <a:rPr lang="zh-TW" altLang="en-US" sz="1200" dirty="0" smtClean="0"/>
            <a:t>裕珍馨</a:t>
          </a:r>
          <a:endParaRPr lang="zh-TW" altLang="en-US" sz="1200" dirty="0"/>
        </a:p>
      </dgm:t>
    </dgm:pt>
    <dgm:pt modelId="{65F8494A-93BB-4158-8B58-6D3C4A85D54C}" type="parTrans" cxnId="{25EB2D45-582C-434D-8BF8-4B518657E1B5}">
      <dgm:prSet/>
      <dgm:spPr/>
      <dgm:t>
        <a:bodyPr/>
        <a:lstStyle/>
        <a:p>
          <a:endParaRPr lang="zh-TW" altLang="en-US" sz="1200"/>
        </a:p>
      </dgm:t>
    </dgm:pt>
    <dgm:pt modelId="{EF1B3584-EF64-47DC-B75C-9A8B8133EBDE}" type="sibTrans" cxnId="{25EB2D45-582C-434D-8BF8-4B518657E1B5}">
      <dgm:prSet custT="1"/>
      <dgm:spPr/>
      <dgm:t>
        <a:bodyPr/>
        <a:lstStyle/>
        <a:p>
          <a:endParaRPr lang="zh-TW" altLang="en-US" sz="1200"/>
        </a:p>
      </dgm:t>
    </dgm:pt>
    <dgm:pt modelId="{0C2C1AD3-8C9B-40A5-81CD-DCFADCC2EB02}">
      <dgm:prSet phldrT="[文字]" custT="1"/>
      <dgm:spPr/>
      <dgm:t>
        <a:bodyPr/>
        <a:lstStyle/>
        <a:p>
          <a:r>
            <a:rPr lang="zh-TW" altLang="en-US" sz="1200" dirty="0" smtClean="0"/>
            <a:t>明天的</a:t>
          </a:r>
          <a:r>
            <a:rPr lang="en-US" altLang="zh-TW" sz="1200" dirty="0" smtClean="0"/>
            <a:t/>
          </a:r>
          <a:br>
            <a:rPr lang="en-US" altLang="zh-TW" sz="1200" dirty="0" smtClean="0"/>
          </a:br>
          <a:r>
            <a:rPr lang="zh-TW" altLang="en-US" sz="1200" dirty="0" smtClean="0"/>
            <a:t>裕珍馨</a:t>
          </a:r>
          <a:endParaRPr lang="zh-TW" altLang="en-US" sz="1200" dirty="0"/>
        </a:p>
      </dgm:t>
    </dgm:pt>
    <dgm:pt modelId="{794F35CA-2125-4053-85E8-1EC10B4A64DD}" type="parTrans" cxnId="{09A6E989-E614-406E-A21B-96990B50562D}">
      <dgm:prSet/>
      <dgm:spPr/>
      <dgm:t>
        <a:bodyPr/>
        <a:lstStyle/>
        <a:p>
          <a:endParaRPr lang="zh-TW" altLang="en-US" sz="1200"/>
        </a:p>
      </dgm:t>
    </dgm:pt>
    <dgm:pt modelId="{545E6DF0-0F60-4F55-A16F-573E2541E685}" type="sibTrans" cxnId="{09A6E989-E614-406E-A21B-96990B50562D}">
      <dgm:prSet/>
      <dgm:spPr/>
      <dgm:t>
        <a:bodyPr/>
        <a:lstStyle/>
        <a:p>
          <a:endParaRPr lang="zh-TW" altLang="en-US" sz="1200"/>
        </a:p>
      </dgm:t>
    </dgm:pt>
    <dgm:pt modelId="{A6CF84CC-5A50-4C11-87D2-6D26E6AD3459}" type="pres">
      <dgm:prSet presAssocID="{205D07F0-EBC9-4F1B-8B00-AA2A56883A2F}" presName="Name0" presStyleCnt="0">
        <dgm:presLayoutVars>
          <dgm:dir/>
          <dgm:resizeHandles val="exact"/>
        </dgm:presLayoutVars>
      </dgm:prSet>
      <dgm:spPr/>
    </dgm:pt>
    <dgm:pt modelId="{E5AEB79E-72B2-4215-9D28-5C71219B3203}" type="pres">
      <dgm:prSet presAssocID="{C27FD58B-45C7-48AE-907C-B6C09B4D3CF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42177D-F01A-4CC3-8FA5-AB8BDCA3D961}" type="pres">
      <dgm:prSet presAssocID="{6CEFA62A-C6CA-4D04-B643-74827B472640}" presName="sibTrans" presStyleLbl="sibTrans2D1" presStyleIdx="0" presStyleCnt="5"/>
      <dgm:spPr/>
      <dgm:t>
        <a:bodyPr/>
        <a:lstStyle/>
        <a:p>
          <a:endParaRPr lang="zh-TW" altLang="en-US"/>
        </a:p>
      </dgm:t>
    </dgm:pt>
    <dgm:pt modelId="{2C3D3864-9EAF-461C-904E-DA3DF98E75F2}" type="pres">
      <dgm:prSet presAssocID="{6CEFA62A-C6CA-4D04-B643-74827B472640}" presName="connectorText" presStyleLbl="sibTrans2D1" presStyleIdx="0" presStyleCnt="5"/>
      <dgm:spPr/>
      <dgm:t>
        <a:bodyPr/>
        <a:lstStyle/>
        <a:p>
          <a:endParaRPr lang="zh-TW" altLang="en-US"/>
        </a:p>
      </dgm:t>
    </dgm:pt>
    <dgm:pt modelId="{35785307-C6FE-48DA-8B15-492EC6B5331E}" type="pres">
      <dgm:prSet presAssocID="{B1AC7E34-299F-4C10-B22A-C06AAB7588D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D460AC-55CB-42CE-8237-0BF5556B941B}" type="pres">
      <dgm:prSet presAssocID="{3E898B8D-BCBA-4F2B-B8B7-8373BDD480F2}" presName="sibTrans" presStyleLbl="sibTrans2D1" presStyleIdx="1" presStyleCnt="5"/>
      <dgm:spPr/>
      <dgm:t>
        <a:bodyPr/>
        <a:lstStyle/>
        <a:p>
          <a:endParaRPr lang="zh-TW" altLang="en-US"/>
        </a:p>
      </dgm:t>
    </dgm:pt>
    <dgm:pt modelId="{C4878121-F615-4843-BCDA-4BD99D574C0E}" type="pres">
      <dgm:prSet presAssocID="{3E898B8D-BCBA-4F2B-B8B7-8373BDD480F2}" presName="connectorText" presStyleLbl="sibTrans2D1" presStyleIdx="1" presStyleCnt="5"/>
      <dgm:spPr/>
      <dgm:t>
        <a:bodyPr/>
        <a:lstStyle/>
        <a:p>
          <a:endParaRPr lang="zh-TW" altLang="en-US"/>
        </a:p>
      </dgm:t>
    </dgm:pt>
    <dgm:pt modelId="{6ECFF9AF-7441-4DC1-9EE4-87398058A9BE}" type="pres">
      <dgm:prSet presAssocID="{B07EEDF8-00A6-4093-8706-3C7CC4012BA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6EEBAA-4E13-4CE0-89BB-765D332D2D64}" type="pres">
      <dgm:prSet presAssocID="{4AE8D6B0-CDEA-478A-9B42-71BF8CC404BD}" presName="sibTrans" presStyleLbl="sibTrans2D1" presStyleIdx="2" presStyleCnt="5"/>
      <dgm:spPr/>
      <dgm:t>
        <a:bodyPr/>
        <a:lstStyle/>
        <a:p>
          <a:endParaRPr lang="zh-TW" altLang="en-US"/>
        </a:p>
      </dgm:t>
    </dgm:pt>
    <dgm:pt modelId="{F4E16497-8413-4B65-89B8-8D8C289035BC}" type="pres">
      <dgm:prSet presAssocID="{4AE8D6B0-CDEA-478A-9B42-71BF8CC404BD}" presName="connectorText" presStyleLbl="sibTrans2D1" presStyleIdx="2" presStyleCnt="5"/>
      <dgm:spPr/>
      <dgm:t>
        <a:bodyPr/>
        <a:lstStyle/>
        <a:p>
          <a:endParaRPr lang="zh-TW" altLang="en-US"/>
        </a:p>
      </dgm:t>
    </dgm:pt>
    <dgm:pt modelId="{93E1A4EB-1A3F-4846-89CE-CFFCEC4D8B5C}" type="pres">
      <dgm:prSet presAssocID="{5E355B71-AE26-4C0B-8E28-7FB9D7A71AC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B4BB0B-2E30-48D4-BEDB-2E87B172B427}" type="pres">
      <dgm:prSet presAssocID="{57657D71-4697-4A92-8E29-A2C03F0184E8}" presName="sibTrans" presStyleLbl="sibTrans2D1" presStyleIdx="3" presStyleCnt="5"/>
      <dgm:spPr/>
      <dgm:t>
        <a:bodyPr/>
        <a:lstStyle/>
        <a:p>
          <a:endParaRPr lang="zh-TW" altLang="en-US"/>
        </a:p>
      </dgm:t>
    </dgm:pt>
    <dgm:pt modelId="{5595FD89-6D85-4752-9976-7443989D0EDD}" type="pres">
      <dgm:prSet presAssocID="{57657D71-4697-4A92-8E29-A2C03F0184E8}" presName="connectorText" presStyleLbl="sibTrans2D1" presStyleIdx="3" presStyleCnt="5"/>
      <dgm:spPr/>
      <dgm:t>
        <a:bodyPr/>
        <a:lstStyle/>
        <a:p>
          <a:endParaRPr lang="zh-TW" altLang="en-US"/>
        </a:p>
      </dgm:t>
    </dgm:pt>
    <dgm:pt modelId="{5DE2CF57-1E25-4C5D-A1F8-4E423BCD826F}" type="pres">
      <dgm:prSet presAssocID="{C471504E-5CC9-4FF1-966B-4CEB2BFD49A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8325762-B91C-4C19-84D6-197292EE498E}" type="pres">
      <dgm:prSet presAssocID="{EF1B3584-EF64-47DC-B75C-9A8B8133EBDE}" presName="sibTrans" presStyleLbl="sibTrans2D1" presStyleIdx="4" presStyleCnt="5"/>
      <dgm:spPr/>
      <dgm:t>
        <a:bodyPr/>
        <a:lstStyle/>
        <a:p>
          <a:endParaRPr lang="zh-TW" altLang="en-US"/>
        </a:p>
      </dgm:t>
    </dgm:pt>
    <dgm:pt modelId="{71D577D5-5C31-49AD-A724-F5BCDBEDCD31}" type="pres">
      <dgm:prSet presAssocID="{EF1B3584-EF64-47DC-B75C-9A8B8133EBDE}" presName="connectorText" presStyleLbl="sibTrans2D1" presStyleIdx="4" presStyleCnt="5"/>
      <dgm:spPr/>
      <dgm:t>
        <a:bodyPr/>
        <a:lstStyle/>
        <a:p>
          <a:endParaRPr lang="zh-TW" altLang="en-US"/>
        </a:p>
      </dgm:t>
    </dgm:pt>
    <dgm:pt modelId="{8DF7CD3D-CCE5-4F13-8366-046795A9C831}" type="pres">
      <dgm:prSet presAssocID="{0C2C1AD3-8C9B-40A5-81CD-DCFADCC2EB0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38643AB-DAD8-4E1A-98ED-898CE1CD9405}" type="presOf" srcId="{EF1B3584-EF64-47DC-B75C-9A8B8133EBDE}" destId="{71D577D5-5C31-49AD-A724-F5BCDBEDCD31}" srcOrd="1" destOrd="0" presId="urn:microsoft.com/office/officeart/2005/8/layout/process1"/>
    <dgm:cxn modelId="{69424770-F3A9-4865-BEED-248F5484A1BA}" type="presOf" srcId="{5E355B71-AE26-4C0B-8E28-7FB9D7A71AC6}" destId="{93E1A4EB-1A3F-4846-89CE-CFFCEC4D8B5C}" srcOrd="0" destOrd="0" presId="urn:microsoft.com/office/officeart/2005/8/layout/process1"/>
    <dgm:cxn modelId="{F077A524-783F-41E5-A313-56DE628B398E}" type="presOf" srcId="{0C2C1AD3-8C9B-40A5-81CD-DCFADCC2EB02}" destId="{8DF7CD3D-CCE5-4F13-8366-046795A9C831}" srcOrd="0" destOrd="0" presId="urn:microsoft.com/office/officeart/2005/8/layout/process1"/>
    <dgm:cxn modelId="{98658B8F-EDCE-4F5E-9918-5AD8D0C70158}" type="presOf" srcId="{3E898B8D-BCBA-4F2B-B8B7-8373BDD480F2}" destId="{C4878121-F615-4843-BCDA-4BD99D574C0E}" srcOrd="1" destOrd="0" presId="urn:microsoft.com/office/officeart/2005/8/layout/process1"/>
    <dgm:cxn modelId="{81447F51-048B-447D-BBA3-01AD2E78B526}" srcId="{205D07F0-EBC9-4F1B-8B00-AA2A56883A2F}" destId="{5E355B71-AE26-4C0B-8E28-7FB9D7A71AC6}" srcOrd="3" destOrd="0" parTransId="{1C5400D9-E0E2-4F5B-9564-2EA8C2CB6496}" sibTransId="{57657D71-4697-4A92-8E29-A2C03F0184E8}"/>
    <dgm:cxn modelId="{D9E56FF0-1BD6-4381-B7DF-434F0ED40744}" type="presOf" srcId="{57657D71-4697-4A92-8E29-A2C03F0184E8}" destId="{5595FD89-6D85-4752-9976-7443989D0EDD}" srcOrd="1" destOrd="0" presId="urn:microsoft.com/office/officeart/2005/8/layout/process1"/>
    <dgm:cxn modelId="{249E8F75-3865-4CFA-8FF2-60C2643B8C13}" type="presOf" srcId="{6CEFA62A-C6CA-4D04-B643-74827B472640}" destId="{2C3D3864-9EAF-461C-904E-DA3DF98E75F2}" srcOrd="1" destOrd="0" presId="urn:microsoft.com/office/officeart/2005/8/layout/process1"/>
    <dgm:cxn modelId="{25EB2D45-582C-434D-8BF8-4B518657E1B5}" srcId="{205D07F0-EBC9-4F1B-8B00-AA2A56883A2F}" destId="{C471504E-5CC9-4FF1-966B-4CEB2BFD49AA}" srcOrd="4" destOrd="0" parTransId="{65F8494A-93BB-4158-8B58-6D3C4A85D54C}" sibTransId="{EF1B3584-EF64-47DC-B75C-9A8B8133EBDE}"/>
    <dgm:cxn modelId="{D6703A66-E950-4242-8D3B-CD90EB1CF00D}" srcId="{205D07F0-EBC9-4F1B-8B00-AA2A56883A2F}" destId="{B1AC7E34-299F-4C10-B22A-C06AAB7588D4}" srcOrd="1" destOrd="0" parTransId="{F1738F46-CE04-41FC-BDC9-6076173A493E}" sibTransId="{3E898B8D-BCBA-4F2B-B8B7-8373BDD480F2}"/>
    <dgm:cxn modelId="{B476FC28-70D3-445F-A8DA-3B25254B8801}" type="presOf" srcId="{C27FD58B-45C7-48AE-907C-B6C09B4D3CF9}" destId="{E5AEB79E-72B2-4215-9D28-5C71219B3203}" srcOrd="0" destOrd="0" presId="urn:microsoft.com/office/officeart/2005/8/layout/process1"/>
    <dgm:cxn modelId="{D2A867E9-5881-4949-8AEE-CBBFE0F81DE1}" type="presOf" srcId="{57657D71-4697-4A92-8E29-A2C03F0184E8}" destId="{EFB4BB0B-2E30-48D4-BEDB-2E87B172B427}" srcOrd="0" destOrd="0" presId="urn:microsoft.com/office/officeart/2005/8/layout/process1"/>
    <dgm:cxn modelId="{09A6E989-E614-406E-A21B-96990B50562D}" srcId="{205D07F0-EBC9-4F1B-8B00-AA2A56883A2F}" destId="{0C2C1AD3-8C9B-40A5-81CD-DCFADCC2EB02}" srcOrd="5" destOrd="0" parTransId="{794F35CA-2125-4053-85E8-1EC10B4A64DD}" sibTransId="{545E6DF0-0F60-4F55-A16F-573E2541E685}"/>
    <dgm:cxn modelId="{B2CDCD05-C10E-4002-A9D1-359FE32FFE99}" type="presOf" srcId="{B07EEDF8-00A6-4093-8706-3C7CC4012BAD}" destId="{6ECFF9AF-7441-4DC1-9EE4-87398058A9BE}" srcOrd="0" destOrd="0" presId="urn:microsoft.com/office/officeart/2005/8/layout/process1"/>
    <dgm:cxn modelId="{C7C18802-BEDF-47D0-BD65-9F1D60DE8D9B}" srcId="{205D07F0-EBC9-4F1B-8B00-AA2A56883A2F}" destId="{B07EEDF8-00A6-4093-8706-3C7CC4012BAD}" srcOrd="2" destOrd="0" parTransId="{FA61CE12-9907-4C89-8E36-6E3A72A43CE2}" sibTransId="{4AE8D6B0-CDEA-478A-9B42-71BF8CC404BD}"/>
    <dgm:cxn modelId="{63FEADB1-09DB-4930-A671-FF86CBC33D64}" type="presOf" srcId="{C471504E-5CC9-4FF1-966B-4CEB2BFD49AA}" destId="{5DE2CF57-1E25-4C5D-A1F8-4E423BCD826F}" srcOrd="0" destOrd="0" presId="urn:microsoft.com/office/officeart/2005/8/layout/process1"/>
    <dgm:cxn modelId="{E17BC30D-F762-483A-8FB6-34D7279C72D2}" srcId="{205D07F0-EBC9-4F1B-8B00-AA2A56883A2F}" destId="{C27FD58B-45C7-48AE-907C-B6C09B4D3CF9}" srcOrd="0" destOrd="0" parTransId="{4802A42A-2F11-4D46-8D81-1B958A982C76}" sibTransId="{6CEFA62A-C6CA-4D04-B643-74827B472640}"/>
    <dgm:cxn modelId="{EBD53DE5-2B32-4CB3-8073-82EC66F18C58}" type="presOf" srcId="{205D07F0-EBC9-4F1B-8B00-AA2A56883A2F}" destId="{A6CF84CC-5A50-4C11-87D2-6D26E6AD3459}" srcOrd="0" destOrd="0" presId="urn:microsoft.com/office/officeart/2005/8/layout/process1"/>
    <dgm:cxn modelId="{2E48B247-EF78-4A76-924D-D54259990C84}" type="presOf" srcId="{4AE8D6B0-CDEA-478A-9B42-71BF8CC404BD}" destId="{236EEBAA-4E13-4CE0-89BB-765D332D2D64}" srcOrd="0" destOrd="0" presId="urn:microsoft.com/office/officeart/2005/8/layout/process1"/>
    <dgm:cxn modelId="{BE90833C-5DAC-4BDC-A205-A633837CDDF9}" type="presOf" srcId="{6CEFA62A-C6CA-4D04-B643-74827B472640}" destId="{CE42177D-F01A-4CC3-8FA5-AB8BDCA3D961}" srcOrd="0" destOrd="0" presId="urn:microsoft.com/office/officeart/2005/8/layout/process1"/>
    <dgm:cxn modelId="{4E2B2FF6-0A0A-4587-A4B8-C14FF8755E67}" type="presOf" srcId="{3E898B8D-BCBA-4F2B-B8B7-8373BDD480F2}" destId="{5AD460AC-55CB-42CE-8237-0BF5556B941B}" srcOrd="0" destOrd="0" presId="urn:microsoft.com/office/officeart/2005/8/layout/process1"/>
    <dgm:cxn modelId="{82155CE2-0FD1-4A5E-970C-3369FF99E616}" type="presOf" srcId="{EF1B3584-EF64-47DC-B75C-9A8B8133EBDE}" destId="{C8325762-B91C-4C19-84D6-197292EE498E}" srcOrd="0" destOrd="0" presId="urn:microsoft.com/office/officeart/2005/8/layout/process1"/>
    <dgm:cxn modelId="{65D14008-92AC-4F62-B6E0-3C30CD5F422C}" type="presOf" srcId="{B1AC7E34-299F-4C10-B22A-C06AAB7588D4}" destId="{35785307-C6FE-48DA-8B15-492EC6B5331E}" srcOrd="0" destOrd="0" presId="urn:microsoft.com/office/officeart/2005/8/layout/process1"/>
    <dgm:cxn modelId="{4855E51D-E6BE-45C7-938F-3B46FFE8D8C2}" type="presOf" srcId="{4AE8D6B0-CDEA-478A-9B42-71BF8CC404BD}" destId="{F4E16497-8413-4B65-89B8-8D8C289035BC}" srcOrd="1" destOrd="0" presId="urn:microsoft.com/office/officeart/2005/8/layout/process1"/>
    <dgm:cxn modelId="{CF58580E-E479-4084-B6CD-EBEA7E504507}" type="presParOf" srcId="{A6CF84CC-5A50-4C11-87D2-6D26E6AD3459}" destId="{E5AEB79E-72B2-4215-9D28-5C71219B3203}" srcOrd="0" destOrd="0" presId="urn:microsoft.com/office/officeart/2005/8/layout/process1"/>
    <dgm:cxn modelId="{CE46CD14-324D-49AD-B38F-AB73591C9A09}" type="presParOf" srcId="{A6CF84CC-5A50-4C11-87D2-6D26E6AD3459}" destId="{CE42177D-F01A-4CC3-8FA5-AB8BDCA3D961}" srcOrd="1" destOrd="0" presId="urn:microsoft.com/office/officeart/2005/8/layout/process1"/>
    <dgm:cxn modelId="{398DF86A-9506-4272-AE7C-9012AF1B6C3B}" type="presParOf" srcId="{CE42177D-F01A-4CC3-8FA5-AB8BDCA3D961}" destId="{2C3D3864-9EAF-461C-904E-DA3DF98E75F2}" srcOrd="0" destOrd="0" presId="urn:microsoft.com/office/officeart/2005/8/layout/process1"/>
    <dgm:cxn modelId="{890B7F56-64F3-48C0-BE5D-0357EFE8BE9D}" type="presParOf" srcId="{A6CF84CC-5A50-4C11-87D2-6D26E6AD3459}" destId="{35785307-C6FE-48DA-8B15-492EC6B5331E}" srcOrd="2" destOrd="0" presId="urn:microsoft.com/office/officeart/2005/8/layout/process1"/>
    <dgm:cxn modelId="{C8B12766-3F0E-491A-8A9F-582E9BB9644B}" type="presParOf" srcId="{A6CF84CC-5A50-4C11-87D2-6D26E6AD3459}" destId="{5AD460AC-55CB-42CE-8237-0BF5556B941B}" srcOrd="3" destOrd="0" presId="urn:microsoft.com/office/officeart/2005/8/layout/process1"/>
    <dgm:cxn modelId="{7223F2E6-B17F-417D-9BE3-698F166258C9}" type="presParOf" srcId="{5AD460AC-55CB-42CE-8237-0BF5556B941B}" destId="{C4878121-F615-4843-BCDA-4BD99D574C0E}" srcOrd="0" destOrd="0" presId="urn:microsoft.com/office/officeart/2005/8/layout/process1"/>
    <dgm:cxn modelId="{6117C188-47B8-411C-916E-B3939953480F}" type="presParOf" srcId="{A6CF84CC-5A50-4C11-87D2-6D26E6AD3459}" destId="{6ECFF9AF-7441-4DC1-9EE4-87398058A9BE}" srcOrd="4" destOrd="0" presId="urn:microsoft.com/office/officeart/2005/8/layout/process1"/>
    <dgm:cxn modelId="{FDD9DCC1-1B3C-461A-AFE8-D4C14265844F}" type="presParOf" srcId="{A6CF84CC-5A50-4C11-87D2-6D26E6AD3459}" destId="{236EEBAA-4E13-4CE0-89BB-765D332D2D64}" srcOrd="5" destOrd="0" presId="urn:microsoft.com/office/officeart/2005/8/layout/process1"/>
    <dgm:cxn modelId="{F48FE982-1A4D-4102-AFE8-E07409ED9AA0}" type="presParOf" srcId="{236EEBAA-4E13-4CE0-89BB-765D332D2D64}" destId="{F4E16497-8413-4B65-89B8-8D8C289035BC}" srcOrd="0" destOrd="0" presId="urn:microsoft.com/office/officeart/2005/8/layout/process1"/>
    <dgm:cxn modelId="{62EABB86-485E-4210-9BA5-F275D58E5F68}" type="presParOf" srcId="{A6CF84CC-5A50-4C11-87D2-6D26E6AD3459}" destId="{93E1A4EB-1A3F-4846-89CE-CFFCEC4D8B5C}" srcOrd="6" destOrd="0" presId="urn:microsoft.com/office/officeart/2005/8/layout/process1"/>
    <dgm:cxn modelId="{192D53EF-89E9-443A-9A6C-D4798FE0C20D}" type="presParOf" srcId="{A6CF84CC-5A50-4C11-87D2-6D26E6AD3459}" destId="{EFB4BB0B-2E30-48D4-BEDB-2E87B172B427}" srcOrd="7" destOrd="0" presId="urn:microsoft.com/office/officeart/2005/8/layout/process1"/>
    <dgm:cxn modelId="{E42720CF-DE87-456D-8F33-7C343EF1D07E}" type="presParOf" srcId="{EFB4BB0B-2E30-48D4-BEDB-2E87B172B427}" destId="{5595FD89-6D85-4752-9976-7443989D0EDD}" srcOrd="0" destOrd="0" presId="urn:microsoft.com/office/officeart/2005/8/layout/process1"/>
    <dgm:cxn modelId="{5BE09BB0-7B80-42F2-B1BA-8C493D80C349}" type="presParOf" srcId="{A6CF84CC-5A50-4C11-87D2-6D26E6AD3459}" destId="{5DE2CF57-1E25-4C5D-A1F8-4E423BCD826F}" srcOrd="8" destOrd="0" presId="urn:microsoft.com/office/officeart/2005/8/layout/process1"/>
    <dgm:cxn modelId="{6E20C076-2DEA-4AF3-8EEE-FAE7777E0A9F}" type="presParOf" srcId="{A6CF84CC-5A50-4C11-87D2-6D26E6AD3459}" destId="{C8325762-B91C-4C19-84D6-197292EE498E}" srcOrd="9" destOrd="0" presId="urn:microsoft.com/office/officeart/2005/8/layout/process1"/>
    <dgm:cxn modelId="{F179B175-21E3-44C0-9983-5F222E75E321}" type="presParOf" srcId="{C8325762-B91C-4C19-84D6-197292EE498E}" destId="{71D577D5-5C31-49AD-A724-F5BCDBEDCD31}" srcOrd="0" destOrd="0" presId="urn:microsoft.com/office/officeart/2005/8/layout/process1"/>
    <dgm:cxn modelId="{61E0DA4E-54A3-4B1B-A494-253E4A715B12}" type="presParOf" srcId="{A6CF84CC-5A50-4C11-87D2-6D26E6AD3459}" destId="{8DF7CD3D-CCE5-4F13-8366-046795A9C831}" srcOrd="10" destOrd="0" presId="urn:microsoft.com/office/officeart/2005/8/layout/process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280BF-5D3A-4712-B827-5894A4F0DA7E}" type="datetimeFigureOut">
              <a:rPr lang="zh-TW" altLang="en-US" smtClean="0"/>
              <a:t>2010/7/19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6FC30-D7F9-420D-91FC-B7603AD5FFF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57D50B-4768-4528-B964-F67C2039E728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356355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6356" name="備忘稿版面配置區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marL="0" lvl="1" eaLnBrk="1" hangingPunct="1"/>
            <a:r>
              <a:rPr lang="zh-TW" altLang="en-US" smtClean="0"/>
              <a:t>產業背景、企業沿革、資訊發展、願景</a:t>
            </a:r>
          </a:p>
          <a:p>
            <a:pPr marL="0" lvl="1" eaLnBrk="1" hangingPunct="1"/>
            <a:endParaRPr lang="zh-TW" altLang="en-US" smtClean="0"/>
          </a:p>
          <a:p>
            <a:pPr marL="0" lvl="1" eaLnBrk="1" hangingPunct="1"/>
            <a:r>
              <a:rPr lang="zh-TW" altLang="en-US" smtClean="0"/>
              <a:t>競爭力、價值鏈模式、</a:t>
            </a:r>
            <a:r>
              <a:rPr lang="en-US" altLang="zh-TW" smtClean="0"/>
              <a:t>SWOT</a:t>
            </a:r>
            <a:r>
              <a:rPr lang="zh-TW" altLang="en-US" smtClean="0"/>
              <a:t>、發展需求</a:t>
            </a:r>
          </a:p>
          <a:p>
            <a:pPr marL="0" lvl="1" eaLnBrk="1" hangingPunct="1"/>
            <a:endParaRPr lang="zh-TW" altLang="en-US" smtClean="0"/>
          </a:p>
          <a:p>
            <a:pPr marL="0" lvl="1" eaLnBrk="1" hangingPunct="1"/>
            <a:r>
              <a:rPr lang="zh-TW" altLang="en-US" smtClean="0"/>
              <a:t>企業策略、資訊策略、商業</a:t>
            </a:r>
            <a:r>
              <a:rPr lang="en-US" altLang="zh-TW" smtClean="0"/>
              <a:t>e</a:t>
            </a:r>
            <a:r>
              <a:rPr lang="zh-TW" altLang="en-US" smtClean="0"/>
              <a:t>化策略及其效益分析</a:t>
            </a:r>
          </a:p>
          <a:p>
            <a:pPr marL="0" lvl="1" eaLnBrk="1" hangingPunct="1"/>
            <a:endParaRPr lang="zh-TW" altLang="en-US" smtClean="0"/>
          </a:p>
          <a:p>
            <a:pPr marL="0" lvl="1" eaLnBrk="1" hangingPunct="1"/>
            <a:r>
              <a:rPr lang="zh-TW" altLang="en-US" smtClean="0"/>
              <a:t>從管理、組織與技術等面向分析</a:t>
            </a:r>
          </a:p>
          <a:p>
            <a:pPr marL="0" lvl="1" eaLnBrk="1" hangingPunct="1"/>
            <a:endParaRPr lang="zh-TW" altLang="en-US" smtClean="0"/>
          </a:p>
          <a:p>
            <a:pPr marL="0" lvl="1" eaLnBrk="1" hangingPunct="1"/>
            <a:r>
              <a:rPr lang="zh-TW" altLang="en-US" smtClean="0"/>
              <a:t>從重新規劃企業流程的角度分析</a:t>
            </a:r>
          </a:p>
          <a:p>
            <a:pPr marL="0" lvl="1" eaLnBrk="1" hangingPunct="1"/>
            <a:endParaRPr lang="zh-TW" altLang="en-US" smtClean="0"/>
          </a:p>
          <a:p>
            <a:pPr eaLnBrk="1" hangingPunct="1"/>
            <a:endParaRPr lang="en-US" altLang="zh-TW" smtClean="0"/>
          </a:p>
        </p:txBody>
      </p:sp>
      <p:sp>
        <p:nvSpPr>
          <p:cNvPr id="356357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4872C4-0C73-49E2-BFBE-AE6ADC037060}" type="slidenum">
              <a:rPr kumimoji="0" lang="en-US" altLang="zh-TW" sz="1200"/>
              <a:pPr algn="r"/>
              <a:t>2</a:t>
            </a:fld>
            <a:endParaRPr kumimoji="0" lang="en-US" altLang="zh-TW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A6E67-2A3D-4253-A218-287301C10AD4}" type="slidenum">
              <a:rPr lang="en-US" altLang="zh-TW"/>
              <a:pPr/>
              <a:t>12</a:t>
            </a:fld>
            <a:endParaRPr lang="en-US" altLang="zh-TW"/>
          </a:p>
        </p:txBody>
      </p:sp>
      <p:sp>
        <p:nvSpPr>
          <p:cNvPr id="365571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5572" name="備忘稿版面配置區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r>
              <a:rPr lang="zh-TW" altLang="en-US" smtClean="0"/>
              <a:t>在這樣的評估基礎下，裕珍馨開始進行商業</a:t>
            </a:r>
            <a:r>
              <a:rPr lang="en-US" altLang="zh-TW" smtClean="0"/>
              <a:t>e</a:t>
            </a:r>
            <a:r>
              <a:rPr lang="zh-TW" altLang="en-US" smtClean="0"/>
              <a:t>畫的推展</a:t>
            </a:r>
          </a:p>
          <a:p>
            <a:pPr eaLnBrk="1" hangingPunct="1"/>
            <a:endParaRPr lang="zh-TW" altLang="en-US" smtClean="0"/>
          </a:p>
          <a:p>
            <a:pPr eaLnBrk="1" hangingPunct="1"/>
            <a:r>
              <a:rPr lang="zh-TW" altLang="en-US" smtClean="0"/>
              <a:t>這是商業</a:t>
            </a:r>
            <a:r>
              <a:rPr lang="en-US" altLang="zh-TW" smtClean="0"/>
              <a:t>e</a:t>
            </a:r>
            <a:r>
              <a:rPr lang="zh-TW" altLang="en-US" smtClean="0"/>
              <a:t>化的現況圖，實線為現況，虛線為未來需要改造的與加強的</a:t>
            </a:r>
          </a:p>
          <a:p>
            <a:pPr eaLnBrk="1" hangingPunct="1"/>
            <a:endParaRPr lang="zh-TW" altLang="en-US" smtClean="0"/>
          </a:p>
          <a:p>
            <a:pPr eaLnBrk="1" hangingPunct="1"/>
            <a:r>
              <a:rPr lang="zh-TW" altLang="en-US" smtClean="0"/>
              <a:t>第五題，透過重新設計的企業流程，成功取得經濟環境中的領導地位</a:t>
            </a:r>
          </a:p>
        </p:txBody>
      </p:sp>
      <p:sp>
        <p:nvSpPr>
          <p:cNvPr id="365573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E4FEF10-C949-462F-B93E-564AB3526C1E}" type="slidenum">
              <a:rPr kumimoji="0" lang="en-US" altLang="zh-TW" sz="1200"/>
              <a:pPr algn="r"/>
              <a:t>12</a:t>
            </a:fld>
            <a:endParaRPr kumimoji="0" lang="en-US" altLang="zh-TW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0D5B33-6D09-4798-96B8-1088DF042191}" type="slidenum">
              <a:rPr lang="en-US" altLang="zh-TW"/>
              <a:pPr/>
              <a:t>13</a:t>
            </a:fld>
            <a:endParaRPr lang="en-US" altLang="zh-TW"/>
          </a:p>
        </p:txBody>
      </p:sp>
      <p:sp>
        <p:nvSpPr>
          <p:cNvPr id="366595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6596" name="備忘稿版面配置區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r>
              <a:rPr lang="zh-TW" altLang="en-US" smtClean="0"/>
              <a:t>這是裕珍馨在</a:t>
            </a:r>
            <a:r>
              <a:rPr lang="en-US" altLang="zh-TW" smtClean="0"/>
              <a:t>e</a:t>
            </a:r>
            <a:r>
              <a:rPr lang="zh-TW" altLang="en-US" smtClean="0"/>
              <a:t>化過程中，對未來發展最為重要的基礎</a:t>
            </a:r>
          </a:p>
          <a:p>
            <a:pPr eaLnBrk="1" hangingPunct="1"/>
            <a:endParaRPr lang="zh-TW" altLang="en-US" smtClean="0"/>
          </a:p>
          <a:p>
            <a:pPr eaLnBrk="1" hangingPunct="1"/>
            <a:r>
              <a:rPr lang="zh-TW" altLang="en-US" smtClean="0"/>
              <a:t>裕珍馨知道，結盟是發展企業非常重要的元素，所以特別規畫的供銷聯盟平台，</a:t>
            </a:r>
          </a:p>
          <a:p>
            <a:pPr eaLnBrk="1" hangingPunct="1"/>
            <a:r>
              <a:rPr lang="zh-TW" altLang="en-US" smtClean="0"/>
              <a:t>結合上下游，及周圍的金流、物流，等等</a:t>
            </a:r>
          </a:p>
          <a:p>
            <a:pPr eaLnBrk="1" hangingPunct="1"/>
            <a:endParaRPr lang="zh-TW" altLang="en-US" smtClean="0"/>
          </a:p>
          <a:p>
            <a:pPr eaLnBrk="1" hangingPunct="1"/>
            <a:r>
              <a:rPr lang="zh-TW" altLang="en-US" smtClean="0"/>
              <a:t>第二題：網際網路在競爭策略中所扮演的角色</a:t>
            </a:r>
          </a:p>
          <a:p>
            <a:pPr eaLnBrk="1" hangingPunct="1"/>
            <a:endParaRPr lang="en-US" altLang="zh-TW" smtClean="0"/>
          </a:p>
        </p:txBody>
      </p:sp>
      <p:sp>
        <p:nvSpPr>
          <p:cNvPr id="366597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561B996-39B6-4FB9-9BB3-7F0F7813F7A7}" type="slidenum">
              <a:rPr kumimoji="0" lang="en-US" altLang="zh-TW" sz="1200"/>
              <a:pPr algn="r"/>
              <a:t>13</a:t>
            </a:fld>
            <a:endParaRPr kumimoji="0" lang="en-US" altLang="zh-TW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C15CF9-DAF8-4500-ADDE-BC6DF11845AF}" type="slidenum">
              <a:rPr lang="en-US" altLang="zh-TW"/>
              <a:pPr/>
              <a:t>15</a:t>
            </a:fld>
            <a:endParaRPr lang="en-US" altLang="zh-TW"/>
          </a:p>
        </p:txBody>
      </p:sp>
      <p:sp>
        <p:nvSpPr>
          <p:cNvPr id="367619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7620" name="備忘稿版面配置區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r>
              <a:rPr lang="zh-TW" altLang="en-US" smtClean="0"/>
              <a:t>由內而外，從核心到周邊，裕珍馨完成了</a:t>
            </a:r>
            <a:r>
              <a:rPr lang="en-US" altLang="zh-TW" smtClean="0"/>
              <a:t>e</a:t>
            </a:r>
            <a:r>
              <a:rPr lang="zh-TW" altLang="en-US" smtClean="0"/>
              <a:t>化的第一步</a:t>
            </a:r>
          </a:p>
          <a:p>
            <a:pPr eaLnBrk="1" hangingPunct="1"/>
            <a:endParaRPr lang="zh-TW" altLang="en-US" smtClean="0"/>
          </a:p>
          <a:p>
            <a:pPr eaLnBrk="1" hangingPunct="1"/>
            <a:r>
              <a:rPr lang="zh-TW" altLang="en-US" smtClean="0"/>
              <a:t>回答第二題面對外部環境所採取之策略，及其競爭策略是否成功</a:t>
            </a:r>
          </a:p>
        </p:txBody>
      </p:sp>
      <p:sp>
        <p:nvSpPr>
          <p:cNvPr id="367621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D516937-4416-44E9-8002-E0D13E883BD2}" type="slidenum">
              <a:rPr kumimoji="0" lang="en-US" altLang="zh-TW" sz="1200"/>
              <a:pPr algn="r"/>
              <a:t>15</a:t>
            </a:fld>
            <a:endParaRPr kumimoji="0" lang="en-US" altLang="zh-TW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1A6A7B-80D5-476D-9CBF-557C730E5551}" type="slidenum">
              <a:rPr lang="en-US" altLang="zh-TW"/>
              <a:pPr/>
              <a:t>16</a:t>
            </a:fld>
            <a:endParaRPr lang="en-US" altLang="zh-TW"/>
          </a:p>
        </p:txBody>
      </p:sp>
      <p:sp>
        <p:nvSpPr>
          <p:cNvPr id="368643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44" name="備忘稿版面配置區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r>
              <a:rPr lang="zh-TW" altLang="en-US" smtClean="0"/>
              <a:t>經過四年的改造與建置，</a:t>
            </a:r>
            <a:r>
              <a:rPr lang="en-US" altLang="zh-TW" smtClean="0"/>
              <a:t>e</a:t>
            </a:r>
            <a:r>
              <a:rPr lang="zh-TW" altLang="en-US" smtClean="0"/>
              <a:t>化的效益分析</a:t>
            </a:r>
          </a:p>
          <a:p>
            <a:pPr eaLnBrk="1" hangingPunct="1"/>
            <a:endParaRPr lang="zh-TW" altLang="en-US" smtClean="0"/>
          </a:p>
          <a:p>
            <a:pPr eaLnBrk="1" hangingPunct="1"/>
            <a:r>
              <a:rPr lang="zh-TW" altLang="en-US" smtClean="0"/>
              <a:t>整體而言，裕珍馨有效的降低了成本，提高經營管理效率，確確實實成為一個現代化的食品企業</a:t>
            </a:r>
          </a:p>
          <a:p>
            <a:pPr eaLnBrk="1" hangingPunct="1"/>
            <a:endParaRPr lang="zh-TW" altLang="en-US" smtClean="0"/>
          </a:p>
          <a:p>
            <a:pPr eaLnBrk="1" hangingPunct="1"/>
            <a:r>
              <a:rPr lang="zh-TW" altLang="en-US" smtClean="0"/>
              <a:t>同時也回答了第三題電子商務偉企業帶來的效益</a:t>
            </a:r>
          </a:p>
        </p:txBody>
      </p:sp>
      <p:sp>
        <p:nvSpPr>
          <p:cNvPr id="368645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592F8EE-3E97-44A5-8C12-5227FB73FDD2}" type="slidenum">
              <a:rPr kumimoji="0" lang="en-US" altLang="zh-TW" sz="1200"/>
              <a:pPr algn="r"/>
              <a:t>16</a:t>
            </a:fld>
            <a:endParaRPr kumimoji="0" lang="en-US" altLang="zh-TW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921753-6674-42E0-9066-E8FEDE994062}" type="slidenum">
              <a:rPr lang="en-US" altLang="zh-TW"/>
              <a:pPr/>
              <a:t>17</a:t>
            </a:fld>
            <a:endParaRPr lang="en-US" altLang="zh-TW"/>
          </a:p>
        </p:txBody>
      </p:sp>
      <p:sp>
        <p:nvSpPr>
          <p:cNvPr id="369667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9668" name="備忘稿版面配置區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r>
              <a:rPr lang="zh-TW" altLang="en-US" smtClean="0"/>
              <a:t>第四題，在組織、管理、技術上所遇到的問題，即應如何解決</a:t>
            </a:r>
          </a:p>
          <a:p>
            <a:pPr eaLnBrk="1" hangingPunct="1"/>
            <a:endParaRPr lang="zh-TW" altLang="en-US" smtClean="0"/>
          </a:p>
          <a:p>
            <a:pPr eaLnBrk="1" hangingPunct="1"/>
            <a:r>
              <a:rPr lang="zh-TW" altLang="en-US" smtClean="0"/>
              <a:t>在裕珍馨推行商業</a:t>
            </a:r>
            <a:r>
              <a:rPr lang="en-US" altLang="zh-TW" smtClean="0"/>
              <a:t>e</a:t>
            </a:r>
            <a:r>
              <a:rPr lang="zh-TW" altLang="en-US" smtClean="0"/>
              <a:t>化計劃的過程中，所面對和需要解決的問題：</a:t>
            </a:r>
          </a:p>
          <a:p>
            <a:pPr eaLnBrk="1" hangingPunct="1"/>
            <a:endParaRPr lang="en-US" altLang="zh-TW" smtClean="0"/>
          </a:p>
        </p:txBody>
      </p:sp>
      <p:sp>
        <p:nvSpPr>
          <p:cNvPr id="369669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6F864E-A745-400A-A79D-4382E1142AED}" type="slidenum">
              <a:rPr kumimoji="0" lang="en-US" altLang="zh-TW" sz="1200"/>
              <a:pPr algn="r"/>
              <a:t>17</a:t>
            </a:fld>
            <a:endParaRPr kumimoji="0" lang="en-US" altLang="zh-TW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0800DD-8AC5-436C-8ECF-78319F6D9545}" type="slidenum">
              <a:rPr lang="en-US" altLang="zh-TW"/>
              <a:pPr/>
              <a:t>18</a:t>
            </a:fld>
            <a:endParaRPr lang="en-US" altLang="zh-TW"/>
          </a:p>
        </p:txBody>
      </p:sp>
      <p:sp>
        <p:nvSpPr>
          <p:cNvPr id="370691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0692" name="備忘稿版面配置區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r>
              <a:rPr lang="zh-TW" altLang="en-US" smtClean="0"/>
              <a:t>自動化廠房 </a:t>
            </a:r>
            <a:r>
              <a:rPr lang="en-US" altLang="zh-TW" smtClean="0">
                <a:latin typeface="Arial" pitchFamily="34" charset="0"/>
              </a:rPr>
              <a:t>–</a:t>
            </a:r>
            <a:r>
              <a:rPr lang="en-US" altLang="zh-TW" smtClean="0"/>
              <a:t> </a:t>
            </a:r>
            <a:r>
              <a:rPr lang="zh-TW" altLang="en-US" smtClean="0"/>
              <a:t>陳裕賢</a:t>
            </a:r>
          </a:p>
          <a:p>
            <a:pPr eaLnBrk="1" hangingPunct="1"/>
            <a:r>
              <a:rPr lang="en-US" altLang="zh-TW" smtClean="0"/>
              <a:t>E</a:t>
            </a:r>
            <a:r>
              <a:rPr lang="zh-TW" altLang="en-US" smtClean="0"/>
              <a:t>化關鍵人物 </a:t>
            </a:r>
            <a:r>
              <a:rPr lang="en-US" altLang="zh-TW" smtClean="0">
                <a:latin typeface="Arial" pitchFamily="34" charset="0"/>
              </a:rPr>
              <a:t>–</a:t>
            </a:r>
            <a:r>
              <a:rPr lang="en-US" altLang="zh-TW" smtClean="0"/>
              <a:t> </a:t>
            </a:r>
            <a:r>
              <a:rPr lang="zh-TW" altLang="en-US" smtClean="0"/>
              <a:t>陳裕民，成大工業工程究所教授</a:t>
            </a:r>
          </a:p>
          <a:p>
            <a:pPr eaLnBrk="1" hangingPunct="1"/>
            <a:r>
              <a:rPr lang="zh-TW" altLang="en-US" smtClean="0">
                <a:latin typeface="Arial" pitchFamily="34" charset="0"/>
              </a:rPr>
              <a:t> </a:t>
            </a:r>
            <a:endParaRPr lang="zh-TW" altLang="en-US" smtClean="0"/>
          </a:p>
          <a:p>
            <a:pPr eaLnBrk="1" hangingPunct="1"/>
            <a:endParaRPr lang="en-US" altLang="zh-TW" smtClean="0"/>
          </a:p>
        </p:txBody>
      </p:sp>
      <p:sp>
        <p:nvSpPr>
          <p:cNvPr id="370693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171ED5E-F859-44EC-8EC6-AB5FAA3D9D9B}" type="slidenum">
              <a:rPr kumimoji="0" lang="en-US" altLang="zh-TW" sz="1200"/>
              <a:pPr algn="r"/>
              <a:t>18</a:t>
            </a:fld>
            <a:endParaRPr kumimoji="0" lang="en-US" altLang="zh-TW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41B065-17CC-405F-8A20-A40FF615A556}" type="slidenum">
              <a:rPr lang="en-US" altLang="zh-TW"/>
              <a:pPr/>
              <a:t>19</a:t>
            </a:fld>
            <a:endParaRPr lang="en-US" altLang="zh-TW"/>
          </a:p>
        </p:txBody>
      </p:sp>
      <p:sp>
        <p:nvSpPr>
          <p:cNvPr id="371715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1716" name="備忘稿版面配置區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r>
              <a:rPr lang="zh-TW" altLang="en-US" smtClean="0"/>
              <a:t>品牌</a:t>
            </a:r>
            <a:r>
              <a:rPr lang="en-US" altLang="zh-TW" smtClean="0"/>
              <a:t>e</a:t>
            </a:r>
            <a:r>
              <a:rPr lang="zh-TW" altLang="en-US" smtClean="0"/>
              <a:t>行銷，是下一波重點</a:t>
            </a:r>
          </a:p>
          <a:p>
            <a:pPr eaLnBrk="1" hangingPunct="1"/>
            <a:endParaRPr lang="en-US" altLang="zh-TW" smtClean="0"/>
          </a:p>
        </p:txBody>
      </p:sp>
      <p:sp>
        <p:nvSpPr>
          <p:cNvPr id="371717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75C0748-CF4B-4E42-AF5D-88BF3E68C983}" type="slidenum">
              <a:rPr kumimoji="0" lang="en-US" altLang="zh-TW" sz="1200"/>
              <a:pPr algn="r"/>
              <a:t>19</a:t>
            </a:fld>
            <a:endParaRPr kumimoji="0" lang="en-US" altLang="zh-TW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20EEEE-0A8E-48D9-9DD5-F8016CEA762D}" type="slidenum">
              <a:rPr lang="en-US" altLang="zh-TW"/>
              <a:pPr/>
              <a:t>3</a:t>
            </a:fld>
            <a:endParaRPr lang="en-US" altLang="zh-TW"/>
          </a:p>
        </p:txBody>
      </p:sp>
      <p:sp>
        <p:nvSpPr>
          <p:cNvPr id="357379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7380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TW" altLang="en-US" smtClean="0"/>
              <a:t>民國五十五年，「裕珍馨」創立人陳基振在媽祖靈籤與連六次允杯鼓勵下，投入完全陌生的糕餅業，開始了「裕珍馨」與「奶油酥餅」的傳奇，酥餅本為大甲當地人的訂婚喜餅</a:t>
            </a:r>
          </a:p>
          <a:p>
            <a:pPr eaLnBrk="1" hangingPunct="1"/>
            <a:endParaRPr lang="zh-TW" altLang="en-US" smtClean="0"/>
          </a:p>
          <a:p>
            <a:pPr eaLnBrk="1" hangingPunct="1"/>
            <a:r>
              <a:rPr lang="zh-TW" altLang="en-US" smtClean="0"/>
              <a:t>繼續傳承這份鄉土美食，以更高的品質、衛生與服務來回報客戶，</a:t>
            </a:r>
          </a:p>
          <a:p>
            <a:pPr eaLnBrk="1" hangingPunct="1"/>
            <a:r>
              <a:rPr lang="zh-TW" altLang="en-US" smtClean="0"/>
              <a:t>同時，將以更多的力量貢獻於我們的社會，為營造台灣經濟富</a:t>
            </a:r>
            <a:r>
              <a:rPr lang="en-US" altLang="zh-TW" smtClean="0"/>
              <a:t>『</a:t>
            </a:r>
            <a:r>
              <a:rPr lang="zh-TW" altLang="en-US" smtClean="0"/>
              <a:t>裕</a:t>
            </a:r>
            <a:r>
              <a:rPr lang="en-US" altLang="zh-TW" smtClean="0"/>
              <a:t>』</a:t>
            </a:r>
            <a:r>
              <a:rPr lang="zh-TW" altLang="en-US" smtClean="0"/>
              <a:t>、</a:t>
            </a:r>
            <a:r>
              <a:rPr lang="en-US" altLang="zh-TW" smtClean="0"/>
              <a:t>『</a:t>
            </a:r>
            <a:r>
              <a:rPr lang="zh-TW" altLang="en-US" smtClean="0"/>
              <a:t>珍</a:t>
            </a:r>
            <a:r>
              <a:rPr lang="en-US" altLang="zh-TW" smtClean="0"/>
              <a:t>』</a:t>
            </a:r>
            <a:r>
              <a:rPr lang="zh-TW" altLang="en-US" smtClean="0"/>
              <a:t>惜資源、與溫</a:t>
            </a:r>
            <a:r>
              <a:rPr lang="en-US" altLang="zh-TW" smtClean="0"/>
              <a:t>『</a:t>
            </a:r>
            <a:r>
              <a:rPr lang="zh-TW" altLang="en-US" smtClean="0"/>
              <a:t>馨</a:t>
            </a:r>
            <a:r>
              <a:rPr lang="en-US" altLang="zh-TW" smtClean="0"/>
              <a:t>』</a:t>
            </a:r>
            <a:r>
              <a:rPr lang="zh-TW" altLang="en-US" smtClean="0"/>
              <a:t>祥和的優質環境而努力！</a:t>
            </a:r>
          </a:p>
          <a:p>
            <a:pPr eaLnBrk="1" hangingPunct="1"/>
            <a:endParaRPr lang="zh-TW" altLang="en-US" u="sng" smtClean="0"/>
          </a:p>
          <a:p>
            <a:pPr eaLnBrk="1" hangingPunct="1"/>
            <a:r>
              <a:rPr lang="zh-TW" altLang="en-US" u="sng" smtClean="0"/>
              <a:t>自</a:t>
            </a:r>
            <a:r>
              <a:rPr lang="en-US" altLang="zh-TW" u="sng" smtClean="0"/>
              <a:t>72</a:t>
            </a:r>
            <a:r>
              <a:rPr lang="zh-TW" altLang="en-US" u="sng" smtClean="0"/>
              <a:t>年起的產品創新</a:t>
            </a:r>
            <a:r>
              <a:rPr lang="en-US" altLang="zh-TW" u="sng" smtClean="0">
                <a:latin typeface="Arial" pitchFamily="34" charset="0"/>
              </a:rPr>
              <a:t>…</a:t>
            </a:r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en-US" altLang="zh-TW" smtClean="0"/>
              <a:t>72</a:t>
            </a:r>
            <a:r>
              <a:rPr lang="zh-TW" altLang="en-US" smtClean="0"/>
              <a:t>年 ，研製「奶油酥餅」，將傳統之「大甲酥餅」精緻化、規格化。</a:t>
            </a:r>
          </a:p>
          <a:p>
            <a:pPr eaLnBrk="1" hangingPunct="1"/>
            <a:r>
              <a:rPr lang="en-US" altLang="zh-TW" smtClean="0"/>
              <a:t>93</a:t>
            </a:r>
            <a:r>
              <a:rPr lang="zh-TW" altLang="en-US" smtClean="0"/>
              <a:t>年，開發新口味、小尺寸奶油小酥餅共有「焦糖瑪奇朵、焦糖牛奶、北海道鮮奶、沖繩黑糖、香蒜、桂圓」等六種口味。</a:t>
            </a:r>
          </a:p>
          <a:p>
            <a:pPr eaLnBrk="1" hangingPunct="1"/>
            <a:r>
              <a:rPr lang="en-US" altLang="zh-TW" smtClean="0"/>
              <a:t>97</a:t>
            </a:r>
            <a:r>
              <a:rPr lang="zh-TW" altLang="en-US" smtClean="0"/>
              <a:t>年</a:t>
            </a:r>
            <a:r>
              <a:rPr lang="en-US" altLang="zh-TW" smtClean="0"/>
              <a:t>1</a:t>
            </a:r>
            <a:r>
              <a:rPr lang="zh-TW" altLang="en-US" smtClean="0"/>
              <a:t>月，開發手工</a:t>
            </a:r>
            <a:r>
              <a:rPr lang="en-US" altLang="zh-TW" smtClean="0"/>
              <a:t>『</a:t>
            </a:r>
            <a:r>
              <a:rPr lang="zh-TW" altLang="en-US" smtClean="0"/>
              <a:t>牛軋糖</a:t>
            </a:r>
            <a:r>
              <a:rPr lang="en-US" altLang="zh-TW" smtClean="0"/>
              <a:t>』</a:t>
            </a:r>
            <a:r>
              <a:rPr lang="zh-TW" altLang="en-US" smtClean="0"/>
              <a:t>，</a:t>
            </a:r>
          </a:p>
          <a:p>
            <a:pPr eaLnBrk="1" hangingPunct="1"/>
            <a:r>
              <a:rPr lang="zh-TW" altLang="en-US" smtClean="0">
                <a:latin typeface="Arial" pitchFamily="34" charset="0"/>
              </a:rPr>
              <a:t> </a:t>
            </a:r>
            <a:endParaRPr lang="zh-TW" altLang="en-US" smtClean="0"/>
          </a:p>
          <a:p>
            <a:pPr eaLnBrk="1" hangingPunct="1"/>
            <a:r>
              <a:rPr lang="zh-TW" altLang="en-US" smtClean="0">
                <a:latin typeface="Arial" pitchFamily="34" charset="0"/>
              </a:rPr>
              <a:t> </a:t>
            </a:r>
            <a:r>
              <a:rPr lang="zh-TW" altLang="en-US" u="sng" smtClean="0"/>
              <a:t>自</a:t>
            </a:r>
            <a:r>
              <a:rPr lang="en-US" altLang="zh-TW" u="sng" smtClean="0"/>
              <a:t>79</a:t>
            </a:r>
            <a:r>
              <a:rPr lang="zh-TW" altLang="en-US" u="sng" smtClean="0"/>
              <a:t>年起的多次肯定</a:t>
            </a:r>
            <a:r>
              <a:rPr lang="en-US" altLang="zh-TW" u="sng" smtClean="0">
                <a:latin typeface="Arial" pitchFamily="34" charset="0"/>
              </a:rPr>
              <a:t>…</a:t>
            </a:r>
            <a:r>
              <a:rPr lang="en-US" altLang="zh-TW" u="sng" smtClean="0"/>
              <a:t>.</a:t>
            </a:r>
          </a:p>
          <a:p>
            <a:pPr eaLnBrk="1" hangingPunct="1"/>
            <a:r>
              <a:rPr lang="zh-TW" altLang="en-US" smtClean="0"/>
              <a:t>奶油酥餅及杏仁脆片獲頒優良食品評鑑金牌獎</a:t>
            </a:r>
          </a:p>
          <a:p>
            <a:pPr eaLnBrk="1" hangingPunct="1"/>
            <a:r>
              <a:rPr lang="zh-TW" altLang="en-US" smtClean="0"/>
              <a:t>食品衛生自主管理優良店</a:t>
            </a:r>
          </a:p>
          <a:p>
            <a:pPr eaLnBrk="1" hangingPunct="1"/>
            <a:r>
              <a:rPr lang="zh-TW" altLang="en-US" smtClean="0"/>
              <a:t>熱心公益獎</a:t>
            </a:r>
          </a:p>
          <a:p>
            <a:pPr eaLnBrk="1" hangingPunct="1"/>
            <a:r>
              <a:rPr lang="zh-TW" altLang="en-US" smtClean="0"/>
              <a:t>獲行政院文化建設委員會頒發</a:t>
            </a:r>
            <a:r>
              <a:rPr lang="en-US" altLang="zh-TW" smtClean="0"/>
              <a:t>『</a:t>
            </a:r>
            <a:r>
              <a:rPr lang="zh-TW" altLang="en-US" smtClean="0"/>
              <a:t>文馨獎</a:t>
            </a:r>
          </a:p>
          <a:p>
            <a:pPr eaLnBrk="1" hangingPunct="1"/>
            <a:endParaRPr lang="zh-TW" altLang="en-US" u="sng" smtClean="0"/>
          </a:p>
          <a:p>
            <a:pPr eaLnBrk="1" hangingPunct="1"/>
            <a:r>
              <a:rPr lang="zh-TW" altLang="en-US" u="sng" smtClean="0"/>
              <a:t>自</a:t>
            </a:r>
            <a:r>
              <a:rPr lang="en-US" altLang="zh-TW" u="sng" smtClean="0"/>
              <a:t>88</a:t>
            </a:r>
            <a:r>
              <a:rPr lang="zh-TW" altLang="en-US" u="sng" smtClean="0"/>
              <a:t>年起的各項公益活動</a:t>
            </a:r>
            <a:r>
              <a:rPr lang="en-US" altLang="zh-TW" u="sng" smtClean="0">
                <a:latin typeface="Arial" pitchFamily="34" charset="0"/>
              </a:rPr>
              <a:t>…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參與</a:t>
            </a:r>
            <a:r>
              <a:rPr lang="en-US" altLang="zh-TW" smtClean="0"/>
              <a:t>921</a:t>
            </a:r>
            <a:r>
              <a:rPr lang="zh-TW" altLang="en-US" smtClean="0"/>
              <a:t>賑災</a:t>
            </a:r>
          </a:p>
          <a:p>
            <a:pPr eaLnBrk="1" hangingPunct="1"/>
            <a:r>
              <a:rPr lang="zh-TW" altLang="en-US" smtClean="0"/>
              <a:t>捐血送月餅</a:t>
            </a:r>
          </a:p>
          <a:p>
            <a:pPr eaLnBrk="1" hangingPunct="1"/>
            <a:r>
              <a:rPr lang="zh-TW" altLang="en-US" smtClean="0"/>
              <a:t>推動圖書</a:t>
            </a:r>
          </a:p>
          <a:p>
            <a:pPr eaLnBrk="1" hangingPunct="1"/>
            <a:endParaRPr lang="zh-TW" altLang="en-US" smtClean="0"/>
          </a:p>
          <a:p>
            <a:pPr eaLnBrk="1" hangingPunct="1"/>
            <a:r>
              <a:rPr lang="zh-TW" altLang="en-US" smtClean="0"/>
              <a:t>自</a:t>
            </a:r>
            <a:r>
              <a:rPr lang="en-US" altLang="zh-TW" smtClean="0"/>
              <a:t>88</a:t>
            </a:r>
            <a:r>
              <a:rPr lang="zh-TW" altLang="en-US" smtClean="0"/>
              <a:t>年起各項地方文化推動</a:t>
            </a:r>
            <a:r>
              <a:rPr lang="en-US" altLang="zh-TW" smtClean="0">
                <a:latin typeface="Arial" pitchFamily="34" charset="0"/>
              </a:rPr>
              <a:t>…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國際觀光文化節「三月迎媽祖活動</a:t>
            </a:r>
          </a:p>
          <a:p>
            <a:pPr eaLnBrk="1" hangingPunct="1"/>
            <a:r>
              <a:rPr lang="zh-TW" altLang="en-US" smtClean="0"/>
              <a:t>藝術節活動</a:t>
            </a:r>
          </a:p>
          <a:p>
            <a:pPr eaLnBrk="1" hangingPunct="1"/>
            <a:r>
              <a:rPr lang="zh-TW" altLang="en-US" smtClean="0">
                <a:latin typeface="Arial" pitchFamily="34" charset="0"/>
              </a:rPr>
              <a:t> </a:t>
            </a:r>
            <a:endParaRPr lang="zh-TW" altLang="en-US" smtClean="0"/>
          </a:p>
          <a:p>
            <a:pPr eaLnBrk="1" hangingPunct="1"/>
            <a:r>
              <a:rPr lang="zh-TW" altLang="en-US" u="sng" smtClean="0"/>
              <a:t>目前門市</a:t>
            </a:r>
            <a:endParaRPr lang="zh-TW" altLang="en-US" smtClean="0"/>
          </a:p>
          <a:p>
            <a:pPr eaLnBrk="1" hangingPunct="1"/>
            <a:r>
              <a:rPr lang="zh-TW" altLang="en-US" smtClean="0"/>
              <a:t>三個直營門市，都在大甲</a:t>
            </a:r>
          </a:p>
          <a:p>
            <a:pPr eaLnBrk="1" hangingPunct="1"/>
            <a:r>
              <a:rPr lang="zh-TW" altLang="en-US" smtClean="0"/>
              <a:t>二個百貨公司專櫃，台中、台北</a:t>
            </a:r>
          </a:p>
          <a:p>
            <a:pPr eaLnBrk="1" hangingPunct="1"/>
            <a:r>
              <a:rPr lang="zh-TW" altLang="en-US" smtClean="0">
                <a:latin typeface="Arial" pitchFamily="34" charset="0"/>
              </a:rPr>
              <a:t> </a:t>
            </a:r>
            <a:r>
              <a:rPr lang="en-US" altLang="zh-TW" smtClean="0"/>
              <a:t>2002</a:t>
            </a:r>
            <a:r>
              <a:rPr lang="zh-TW" altLang="en-US" smtClean="0"/>
              <a:t>年遷至現址，並成立大甲三寶文化館</a:t>
            </a:r>
          </a:p>
          <a:p>
            <a:pPr eaLnBrk="1" hangingPunct="1"/>
            <a:endParaRPr lang="zh-TW" altLang="en-US" smtClean="0"/>
          </a:p>
          <a:p>
            <a:pPr eaLnBrk="1" hangingPunct="1">
              <a:lnSpc>
                <a:spcPct val="144000"/>
              </a:lnSpc>
            </a:pP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名稱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 </a:t>
            </a:r>
            <a:r>
              <a:rPr lang="zh-TW" altLang="en-US" b="1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裕珍馨餅店</a:t>
            </a:r>
            <a:r>
              <a:rPr lang="en-US" altLang="zh-TW" b="1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(55</a:t>
            </a:r>
            <a:r>
              <a:rPr lang="zh-TW" altLang="en-US" b="1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b="1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)  </a:t>
            </a:r>
            <a:r>
              <a:rPr lang="zh-TW" altLang="en-US" b="1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裕珍馨食品股份有限公司</a:t>
            </a:r>
            <a:r>
              <a:rPr lang="en-US" altLang="zh-TW" b="1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(84</a:t>
            </a:r>
            <a:r>
              <a:rPr lang="zh-TW" altLang="en-US" b="1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b="1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lnSpc>
                <a:spcPct val="144000"/>
              </a:lnSpc>
            </a:pPr>
            <a:r>
              <a:rPr lang="zh-TW" altLang="en-US" b="1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地址</a:t>
            </a:r>
            <a:r>
              <a:rPr lang="en-US" altLang="zh-TW" b="1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: </a:t>
            </a:r>
            <a:r>
              <a:rPr lang="zh-TW" altLang="en-US" b="1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台中縣大甲鎮      </a:t>
            </a:r>
            <a:r>
              <a:rPr lang="zh-TW" altLang="en-US" b="1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員工人數</a:t>
            </a:r>
            <a:r>
              <a:rPr lang="en-US" altLang="zh-TW" b="1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en-US" altLang="zh-TW" b="1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 145</a:t>
            </a:r>
            <a:r>
              <a:rPr lang="zh-TW" altLang="en-US" b="1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人</a:t>
            </a:r>
          </a:p>
          <a:p>
            <a:pPr eaLnBrk="1" hangingPunct="1">
              <a:lnSpc>
                <a:spcPct val="144000"/>
              </a:lnSpc>
            </a:pPr>
            <a:r>
              <a:rPr lang="zh-TW" altLang="en-US" b="1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資本額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 </a:t>
            </a:r>
            <a:r>
              <a:rPr lang="en-US" altLang="zh-TW" b="1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2000</a:t>
            </a:r>
            <a:r>
              <a:rPr lang="zh-TW" altLang="en-US" b="1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萬元        </a:t>
            </a:r>
            <a:r>
              <a:rPr lang="zh-TW" altLang="en-US" b="1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營業額</a:t>
            </a:r>
            <a:r>
              <a:rPr lang="en-US" altLang="zh-TW" b="1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b="1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3.2 </a:t>
            </a:r>
            <a:r>
              <a:rPr lang="zh-TW" altLang="en-US" b="1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億</a:t>
            </a:r>
          </a:p>
          <a:p>
            <a:pPr eaLnBrk="1" hangingPunct="1"/>
            <a:endParaRPr lang="zh-TW" altLang="en-US" smtClean="0"/>
          </a:p>
          <a:p>
            <a:pPr eaLnBrk="1" hangingPunct="1"/>
            <a:endParaRPr lang="zh-TW" altLang="en-US" smtClean="0"/>
          </a:p>
          <a:p>
            <a:pPr eaLnBrk="1" hangingPunct="1"/>
            <a:r>
              <a:rPr lang="zh-TW" altLang="en-US" smtClean="0"/>
              <a:t>在裕珍馨的發展過程中，如論是過去或未來都面臨了多數台灣傳統食品業一樣的挑戰</a:t>
            </a:r>
          </a:p>
          <a:p>
            <a:pPr eaLnBrk="1" hangingPunct="1"/>
            <a:r>
              <a:rPr lang="zh-TW" altLang="en-US" smtClean="0"/>
              <a:t>我們就來看看裕珍馨的競爭力分析</a:t>
            </a:r>
          </a:p>
          <a:p>
            <a:pPr eaLnBrk="1" hangingPunct="1"/>
            <a:endParaRPr lang="zh-TW" altLang="en-US" smtClean="0"/>
          </a:p>
          <a:p>
            <a:pPr eaLnBrk="1" hangingPunct="1"/>
            <a:endParaRPr lang="en-US" altLang="zh-TW" smtClean="0"/>
          </a:p>
        </p:txBody>
      </p:sp>
      <p:sp>
        <p:nvSpPr>
          <p:cNvPr id="357381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F57C2D5-9A3C-4E3C-86A3-A9EB83C700A2}" type="slidenum">
              <a:rPr kumimoji="0" lang="en-US" altLang="zh-TW" sz="1200"/>
              <a:pPr algn="r"/>
              <a:t>3</a:t>
            </a:fld>
            <a:endParaRPr kumimoji="0" lang="en-US" altLang="zh-TW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7121E5-826F-49A3-8E3A-85455CA490C5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358403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04" name="備忘稿版面配置區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r>
              <a:rPr lang="zh-TW" altLang="en-US" smtClean="0"/>
              <a:t>起家靠媽祖、成長靠</a:t>
            </a:r>
            <a:r>
              <a:rPr lang="en-US" altLang="zh-TW" smtClean="0"/>
              <a:t>e</a:t>
            </a:r>
            <a:r>
              <a:rPr lang="zh-TW" altLang="en-US" smtClean="0"/>
              <a:t>化</a:t>
            </a:r>
          </a:p>
          <a:p>
            <a:pPr eaLnBrk="1" hangingPunct="1"/>
            <a:endParaRPr lang="zh-TW" altLang="en-US" smtClean="0"/>
          </a:p>
          <a:p>
            <a:pPr eaLnBrk="1" hangingPunct="1"/>
            <a:r>
              <a:rPr lang="zh-TW" altLang="en-US" smtClean="0"/>
              <a:t>裕珍馨成功策略分析如下</a:t>
            </a:r>
            <a:r>
              <a:rPr lang="en-US" altLang="zh-TW" smtClean="0"/>
              <a:t>:</a:t>
            </a:r>
          </a:p>
          <a:p>
            <a:pPr eaLnBrk="1" hangingPunct="1"/>
            <a:r>
              <a:rPr lang="zh-TW" altLang="en-US" smtClean="0"/>
              <a:t>以服務社會及公益活動建立企業形象</a:t>
            </a:r>
            <a:r>
              <a:rPr lang="en-US" altLang="zh-TW" smtClean="0"/>
              <a:t>,</a:t>
            </a:r>
            <a:r>
              <a:rPr lang="zh-TW" altLang="en-US" smtClean="0"/>
              <a:t>提高社會認定</a:t>
            </a:r>
          </a:p>
          <a:p>
            <a:pPr eaLnBrk="1" hangingPunct="1"/>
            <a:r>
              <a:rPr lang="zh-TW" altLang="en-US" smtClean="0"/>
              <a:t>不斷提升服務品質及衛生與生產技術</a:t>
            </a:r>
          </a:p>
          <a:p>
            <a:pPr eaLnBrk="1" hangingPunct="1"/>
            <a:r>
              <a:rPr lang="zh-TW" altLang="en-US" smtClean="0"/>
              <a:t>不斷改良產品</a:t>
            </a:r>
            <a:r>
              <a:rPr lang="en-US" altLang="zh-TW" smtClean="0"/>
              <a:t>,</a:t>
            </a:r>
            <a:r>
              <a:rPr lang="zh-TW" altLang="en-US" smtClean="0"/>
              <a:t>以符合現代人口感</a:t>
            </a:r>
          </a:p>
          <a:p>
            <a:pPr eaLnBrk="1" hangingPunct="1"/>
            <a:r>
              <a:rPr lang="zh-TW" altLang="en-US" smtClean="0"/>
              <a:t>企業</a:t>
            </a:r>
            <a:r>
              <a:rPr lang="en-US" altLang="zh-TW" smtClean="0"/>
              <a:t>e</a:t>
            </a:r>
            <a:r>
              <a:rPr lang="zh-TW" altLang="en-US" smtClean="0"/>
              <a:t>化</a:t>
            </a:r>
            <a:r>
              <a:rPr lang="en-US" altLang="zh-TW" smtClean="0"/>
              <a:t>,</a:t>
            </a:r>
            <a:r>
              <a:rPr lang="zh-TW" altLang="en-US" smtClean="0"/>
              <a:t>擴大推廣行銷</a:t>
            </a:r>
            <a:r>
              <a:rPr lang="en-US" altLang="zh-TW" smtClean="0"/>
              <a:t>,</a:t>
            </a:r>
            <a:r>
              <a:rPr lang="zh-TW" altLang="en-US" smtClean="0"/>
              <a:t>並將企業公益活動公佈</a:t>
            </a:r>
            <a:r>
              <a:rPr lang="en-US" altLang="zh-TW" smtClean="0"/>
              <a:t>,</a:t>
            </a:r>
            <a:r>
              <a:rPr lang="zh-TW" altLang="en-US" smtClean="0"/>
              <a:t>提升媒體廣告效果</a:t>
            </a:r>
          </a:p>
          <a:p>
            <a:pPr eaLnBrk="1" hangingPunct="1"/>
            <a:endParaRPr lang="en-US" altLang="zh-TW" smtClean="0"/>
          </a:p>
        </p:txBody>
      </p:sp>
      <p:sp>
        <p:nvSpPr>
          <p:cNvPr id="358405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93FB680-9597-4631-B38E-D7B244FBE4DE}" type="slidenum">
              <a:rPr kumimoji="0" lang="en-US" altLang="zh-TW" sz="1200"/>
              <a:pPr algn="r"/>
              <a:t>4</a:t>
            </a:fld>
            <a:endParaRPr kumimoji="0" lang="en-US" altLang="zh-TW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167245-373D-414F-A600-B292B3E72710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359427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9428" name="備忘稿版面配置區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r>
              <a:rPr lang="zh-TW" altLang="en-US" smtClean="0"/>
              <a:t>在這樣的競爭環境下，裕珍馨必須找出自己的競爭優勢</a:t>
            </a:r>
          </a:p>
          <a:p>
            <a:pPr eaLnBrk="1" hangingPunct="1"/>
            <a:endParaRPr lang="zh-TW" altLang="en-US" smtClean="0"/>
          </a:p>
          <a:p>
            <a:pPr eaLnBrk="1" hangingPunct="1"/>
            <a:r>
              <a:rPr lang="zh-TW" altLang="en-US" smtClean="0"/>
              <a:t>請看下面的分析</a:t>
            </a:r>
          </a:p>
          <a:p>
            <a:pPr eaLnBrk="1" hangingPunct="1"/>
            <a:endParaRPr lang="zh-TW" altLang="en-US" smtClean="0"/>
          </a:p>
          <a:p>
            <a:pPr eaLnBrk="1" hangingPunct="1"/>
            <a:r>
              <a:rPr lang="zh-TW" altLang="en-US" smtClean="0"/>
              <a:t>第一題，競爭力分析</a:t>
            </a:r>
          </a:p>
          <a:p>
            <a:pPr eaLnBrk="1" hangingPunct="1"/>
            <a:endParaRPr lang="zh-TW" altLang="en-US" smtClean="0"/>
          </a:p>
          <a:p>
            <a:pPr eaLnBrk="1" hangingPunct="1"/>
            <a:endParaRPr lang="en-US" altLang="zh-TW" smtClean="0"/>
          </a:p>
        </p:txBody>
      </p:sp>
      <p:sp>
        <p:nvSpPr>
          <p:cNvPr id="359429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28A7D89-0C36-4E63-953D-2249CD080D1C}" type="slidenum">
              <a:rPr kumimoji="0" lang="en-US" altLang="zh-TW" sz="1200"/>
              <a:pPr algn="r"/>
              <a:t>5</a:t>
            </a:fld>
            <a:endParaRPr kumimoji="0" lang="en-US" altLang="zh-TW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DD38D9-C3A1-4940-A400-FD5C58E9392B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360451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0452" name="備忘稿版面配置區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r>
              <a:rPr lang="zh-TW" altLang="en-US" smtClean="0"/>
              <a:t>第一題，競爭力分析</a:t>
            </a:r>
          </a:p>
        </p:txBody>
      </p:sp>
      <p:sp>
        <p:nvSpPr>
          <p:cNvPr id="360453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F3E4185-27E6-4F60-B705-53CFC316D7B3}" type="slidenum">
              <a:rPr kumimoji="0" lang="en-US" altLang="zh-TW" sz="1200"/>
              <a:pPr algn="r"/>
              <a:t>6</a:t>
            </a:fld>
            <a:endParaRPr kumimoji="0" lang="en-US" altLang="zh-TW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988CF6-4EB2-400C-9231-69820F9F4268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361475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1476" name="備忘稿版面配置區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r>
              <a:rPr lang="zh-TW" altLang="en-US" smtClean="0"/>
              <a:t>為了強化裕珍馨的競爭優勢，在策略資訊規劃上，我們相信</a:t>
            </a:r>
            <a:r>
              <a:rPr lang="en-US" altLang="zh-TW" smtClean="0"/>
              <a:t>e</a:t>
            </a:r>
            <a:r>
              <a:rPr lang="zh-TW" altLang="en-US" smtClean="0"/>
              <a:t>化的再造是可以有效協助裕珍馨</a:t>
            </a:r>
          </a:p>
          <a:p>
            <a:pPr eaLnBrk="1" hangingPunct="1"/>
            <a:endParaRPr lang="zh-TW" altLang="en-US" smtClean="0"/>
          </a:p>
          <a:p>
            <a:pPr eaLnBrk="1" hangingPunct="1"/>
            <a:r>
              <a:rPr lang="zh-TW" altLang="en-US" smtClean="0"/>
              <a:t>第一題，價值鏈分析</a:t>
            </a:r>
          </a:p>
          <a:p>
            <a:pPr eaLnBrk="1" hangingPunct="1"/>
            <a:endParaRPr lang="zh-TW" altLang="en-US" smtClean="0"/>
          </a:p>
          <a:p>
            <a:pPr eaLnBrk="1" hangingPunct="1"/>
            <a:r>
              <a:rPr lang="zh-TW" altLang="en-US" smtClean="0"/>
              <a:t>在間接與直接的價值鏈上，大概可以分三大項：</a:t>
            </a:r>
          </a:p>
          <a:p>
            <a:pPr eaLnBrk="1" hangingPunct="1"/>
            <a:endParaRPr lang="zh-TW" altLang="en-US" smtClean="0"/>
          </a:p>
          <a:p>
            <a:pPr eaLnBrk="1" hangingPunct="1"/>
            <a:r>
              <a:rPr lang="zh-TW" altLang="en-US" smtClean="0"/>
              <a:t>一、經營管理：組織、訂單、採購、帳務</a:t>
            </a:r>
          </a:p>
          <a:p>
            <a:pPr eaLnBrk="1" hangingPunct="1"/>
            <a:r>
              <a:rPr lang="zh-TW" altLang="en-US" smtClean="0"/>
              <a:t>二、行銷通路：訂單、客服、市場開拓</a:t>
            </a:r>
          </a:p>
          <a:p>
            <a:pPr eaLnBrk="1" hangingPunct="1"/>
            <a:r>
              <a:rPr lang="zh-TW" altLang="en-US" smtClean="0"/>
              <a:t>三、生產：產能、品質、開發</a:t>
            </a:r>
          </a:p>
          <a:p>
            <a:pPr eaLnBrk="1" hangingPunct="1"/>
            <a:endParaRPr lang="zh-TW" altLang="en-US" smtClean="0"/>
          </a:p>
          <a:p>
            <a:pPr eaLnBrk="1" hangingPunct="1"/>
            <a:r>
              <a:rPr lang="zh-TW" altLang="en-US" smtClean="0"/>
              <a:t>在這樣的基礎與了解下，裕珍馨的企業願景與未來資訊策略目標如下頁</a:t>
            </a:r>
          </a:p>
        </p:txBody>
      </p:sp>
      <p:sp>
        <p:nvSpPr>
          <p:cNvPr id="361477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B2DA1B1-EBCF-46B8-B3FA-F9C834BC4475}" type="slidenum">
              <a:rPr kumimoji="0" lang="en-US" altLang="zh-TW" sz="1200"/>
              <a:pPr algn="r"/>
              <a:t>7</a:t>
            </a:fld>
            <a:endParaRPr kumimoji="0" lang="en-US" altLang="zh-TW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57B574-9BCD-43DF-8879-12611024CFA4}" type="slidenum">
              <a:rPr lang="en-US" altLang="zh-TW"/>
              <a:pPr/>
              <a:t>8</a:t>
            </a:fld>
            <a:endParaRPr lang="en-US" altLang="zh-TW"/>
          </a:p>
        </p:txBody>
      </p:sp>
      <p:sp>
        <p:nvSpPr>
          <p:cNvPr id="362499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2500" name="備忘稿版面配置區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r>
              <a:rPr lang="zh-TW" altLang="en-US" smtClean="0"/>
              <a:t>前面以敘述過，裕珍馨</a:t>
            </a:r>
            <a:r>
              <a:rPr lang="en-US" altLang="zh-TW" smtClean="0"/>
              <a:t>e</a:t>
            </a:r>
            <a:r>
              <a:rPr lang="zh-TW" altLang="en-US" smtClean="0"/>
              <a:t>化面臨的問題與發展需求</a:t>
            </a:r>
          </a:p>
          <a:p>
            <a:pPr eaLnBrk="1" hangingPunct="1"/>
            <a:r>
              <a:rPr lang="zh-TW" altLang="en-US" smtClean="0"/>
              <a:t>在這一頁做了些整理</a:t>
            </a:r>
          </a:p>
          <a:p>
            <a:pPr eaLnBrk="1" hangingPunct="1"/>
            <a:endParaRPr lang="zh-TW" altLang="en-US" smtClean="0"/>
          </a:p>
          <a:p>
            <a:pPr eaLnBrk="1" hangingPunct="1"/>
            <a:r>
              <a:rPr lang="zh-TW" altLang="en-US" smtClean="0"/>
              <a:t>員工無法快速處理大量訂單</a:t>
            </a:r>
          </a:p>
          <a:p>
            <a:pPr eaLnBrk="1" hangingPunct="1"/>
            <a:r>
              <a:rPr lang="zh-TW" altLang="en-US" smtClean="0"/>
              <a:t>人力資源缺乏</a:t>
            </a:r>
          </a:p>
          <a:p>
            <a:pPr eaLnBrk="1" hangingPunct="1"/>
            <a:r>
              <a:rPr lang="zh-TW" altLang="en-US" smtClean="0"/>
              <a:t>持續成長的壓力</a:t>
            </a:r>
          </a:p>
          <a:p>
            <a:pPr eaLnBrk="1" hangingPunct="1"/>
            <a:r>
              <a:rPr lang="zh-TW" altLang="en-US" smtClean="0"/>
              <a:t>同業及國內外大廠競爭的壓力</a:t>
            </a:r>
          </a:p>
          <a:p>
            <a:pPr eaLnBrk="1" hangingPunct="1"/>
            <a:r>
              <a:rPr lang="zh-TW" altLang="en-US" smtClean="0"/>
              <a:t>服務品待提升</a:t>
            </a:r>
          </a:p>
          <a:p>
            <a:pPr eaLnBrk="1" hangingPunct="1"/>
            <a:r>
              <a:rPr lang="zh-TW" altLang="en-US" smtClean="0"/>
              <a:t>無法即時處理客訴</a:t>
            </a:r>
            <a:r>
              <a:rPr lang="en-US" altLang="zh-TW" smtClean="0"/>
              <a:t>(</a:t>
            </a:r>
            <a:r>
              <a:rPr lang="zh-TW" altLang="en-US" smtClean="0"/>
              <a:t>需</a:t>
            </a:r>
            <a:r>
              <a:rPr lang="en-US" altLang="zh-TW" smtClean="0"/>
              <a:t>2</a:t>
            </a:r>
            <a:r>
              <a:rPr lang="zh-TW" altLang="en-US" smtClean="0"/>
              <a:t>個工作天</a:t>
            </a:r>
            <a:r>
              <a:rPr lang="en-US" altLang="zh-TW" smtClean="0"/>
              <a:t>)</a:t>
            </a:r>
          </a:p>
          <a:p>
            <a:pPr eaLnBrk="1" hangingPunct="1"/>
            <a:r>
              <a:rPr lang="zh-TW" altLang="en-US" smtClean="0"/>
              <a:t>制度與管理有待持續改善</a:t>
            </a:r>
          </a:p>
          <a:p>
            <a:pPr eaLnBrk="1" hangingPunct="1"/>
            <a:r>
              <a:rPr lang="zh-TW" altLang="en-US" smtClean="0"/>
              <a:t>企業文件繁多</a:t>
            </a:r>
            <a:r>
              <a:rPr lang="en-US" altLang="zh-TW" smtClean="0"/>
              <a:t>,</a:t>
            </a:r>
            <a:r>
              <a:rPr lang="zh-TW" altLang="en-US" smtClean="0"/>
              <a:t>缺乏有效管理運用</a:t>
            </a:r>
          </a:p>
          <a:p>
            <a:pPr eaLnBrk="1" hangingPunct="1"/>
            <a:endParaRPr lang="en-US" altLang="zh-TW" smtClean="0"/>
          </a:p>
        </p:txBody>
      </p:sp>
      <p:sp>
        <p:nvSpPr>
          <p:cNvPr id="362501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8734136-AD80-4EF5-B6A5-4DB311BC2933}" type="slidenum">
              <a:rPr kumimoji="0" lang="en-US" altLang="zh-TW" sz="1200"/>
              <a:pPr algn="r"/>
              <a:t>8</a:t>
            </a:fld>
            <a:endParaRPr kumimoji="0" lang="en-US" altLang="zh-TW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C7816C-DD17-4CE6-90C8-BC87F9148ABD}" type="slidenum">
              <a:rPr lang="en-US" altLang="zh-TW"/>
              <a:pPr/>
              <a:t>9</a:t>
            </a:fld>
            <a:endParaRPr lang="en-US" altLang="zh-TW"/>
          </a:p>
        </p:txBody>
      </p:sp>
      <p:sp>
        <p:nvSpPr>
          <p:cNvPr id="363523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3524" name="備忘稿版面配置區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r>
              <a:rPr lang="zh-TW" altLang="en-US" smtClean="0"/>
              <a:t>競爭策略與網際網路之角色</a:t>
            </a:r>
          </a:p>
        </p:txBody>
      </p:sp>
      <p:sp>
        <p:nvSpPr>
          <p:cNvPr id="363525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C358B0-B6DE-4EE5-BBCF-F6D9F5C06BC6}" type="slidenum">
              <a:rPr kumimoji="0" lang="en-US" altLang="zh-TW" sz="1200"/>
              <a:pPr algn="r"/>
              <a:t>9</a:t>
            </a:fld>
            <a:endParaRPr kumimoji="0" lang="en-US" altLang="zh-TW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1788DF-3532-48A4-A938-558F7CB35CF3}" type="slidenum">
              <a:rPr lang="en-US" altLang="zh-TW"/>
              <a:pPr/>
              <a:t>11</a:t>
            </a:fld>
            <a:endParaRPr lang="en-US" altLang="zh-TW"/>
          </a:p>
        </p:txBody>
      </p:sp>
      <p:sp>
        <p:nvSpPr>
          <p:cNvPr id="364547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4548" name="備忘稿版面配置區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364549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9DBE9-C312-451C-B970-F5DA2562E892}" type="slidenum">
              <a:rPr kumimoji="0" lang="en-US" altLang="zh-TW" sz="1200"/>
              <a:pPr algn="r"/>
              <a:t>11</a:t>
            </a:fld>
            <a:endParaRPr kumimoji="0" lang="en-US" altLang="zh-TW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7EDE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8" descr="titl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  <a:ea typeface="標楷體" pitchFamily="65" charset="-12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  <a:ea typeface="標楷體" pitchFamily="65" charset="-12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  <a:ea typeface="標楷體" pitchFamily="65" charset="-12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  <a:ea typeface="標楷體" pitchFamily="65" charset="-12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SzPct val="9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Verdana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7EDE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</p:txBody>
      </p:sp>
      <p:pic>
        <p:nvPicPr>
          <p:cNvPr id="41988" name="Picture 7" descr="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781925" y="0"/>
            <a:ext cx="13620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468313" y="1052513"/>
            <a:ext cx="8675687" cy="0"/>
          </a:xfrm>
          <a:prstGeom prst="line">
            <a:avLst/>
          </a:prstGeom>
          <a:noFill/>
          <a:ln w="57150" cmpd="thickThin">
            <a:solidFill>
              <a:srgbClr val="DBA499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kumimoji="0" lang="zh-TW" altLang="en-US"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V="1">
            <a:off x="0" y="6407150"/>
            <a:ext cx="8429625" cy="46038"/>
          </a:xfrm>
          <a:prstGeom prst="line">
            <a:avLst/>
          </a:prstGeom>
          <a:noFill/>
          <a:ln w="57150" cmpd="thinThick">
            <a:solidFill>
              <a:srgbClr val="DBA499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kumimoji="0" lang="zh-TW" altLang="en-US"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119063" y="6457950"/>
            <a:ext cx="21224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kumimoji="0" lang="zh-TW" altLang="en-US" sz="1200" dirty="0">
                <a:solidFill>
                  <a:srgbClr val="C77261"/>
                </a:solidFill>
                <a:latin typeface="Verdana" pitchFamily="34" charset="0"/>
                <a:ea typeface="標楷體" pitchFamily="65" charset="-120"/>
                <a:cs typeface="Arial" charset="0"/>
              </a:rPr>
              <a:t>裕珍馨商業</a:t>
            </a:r>
            <a:r>
              <a:rPr kumimoji="0" lang="en-US" altLang="zh-TW" sz="1200" dirty="0">
                <a:solidFill>
                  <a:srgbClr val="C77261"/>
                </a:solidFill>
                <a:latin typeface="Verdana" pitchFamily="34" charset="0"/>
                <a:ea typeface="標楷體" pitchFamily="65" charset="-120"/>
                <a:cs typeface="Arial" charset="0"/>
              </a:rPr>
              <a:t>e</a:t>
            </a:r>
            <a:r>
              <a:rPr kumimoji="0" lang="zh-TW" altLang="en-US" sz="1200" dirty="0">
                <a:solidFill>
                  <a:srgbClr val="C77261"/>
                </a:solidFill>
                <a:latin typeface="Verdana" pitchFamily="34" charset="0"/>
                <a:ea typeface="標楷體" pitchFamily="65" charset="-120"/>
                <a:cs typeface="Arial" charset="0"/>
              </a:rPr>
              <a:t>化策略分析簡報</a:t>
            </a:r>
            <a:endParaRPr kumimoji="0" lang="en-US" altLang="zh-TW" sz="1200" dirty="0">
              <a:solidFill>
                <a:srgbClr val="C77261"/>
              </a:solidFill>
              <a:latin typeface="Verdana" pitchFamily="34" charset="0"/>
              <a:ea typeface="標楷體" pitchFamily="65" charset="-120"/>
              <a:cs typeface="Arial" charset="0"/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7643813" y="6456363"/>
            <a:ext cx="7064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kumimoji="0" lang="zh-TW" altLang="en-US" sz="1200" dirty="0">
                <a:solidFill>
                  <a:srgbClr val="C77261"/>
                </a:solidFill>
                <a:latin typeface="Verdana" pitchFamily="34" charset="0"/>
                <a:ea typeface="標楷體" pitchFamily="65" charset="-120"/>
                <a:cs typeface="Arial" charset="0"/>
              </a:rPr>
              <a:t>第</a:t>
            </a:r>
            <a:fld id="{D467BA19-7751-4FBE-94F2-61E345870DE1}" type="slidenum">
              <a:rPr kumimoji="0" lang="zh-TW" altLang="en-US" sz="1000">
                <a:solidFill>
                  <a:srgbClr val="C77261"/>
                </a:solidFill>
                <a:latin typeface="Verdana" pitchFamily="34" charset="0"/>
                <a:ea typeface="標楷體" pitchFamily="65" charset="-120"/>
                <a:cs typeface="Arial" charset="0"/>
              </a:rPr>
              <a:pPr algn="l">
                <a:defRPr/>
              </a:pPr>
              <a:t>‹#›</a:t>
            </a:fld>
            <a:r>
              <a:rPr kumimoji="0" lang="zh-TW" altLang="en-US" sz="1200" dirty="0">
                <a:solidFill>
                  <a:srgbClr val="C77261"/>
                </a:solidFill>
                <a:latin typeface="Verdana" pitchFamily="34" charset="0"/>
                <a:ea typeface="標楷體" pitchFamily="65" charset="-120"/>
                <a:cs typeface="Arial" charset="0"/>
              </a:rPr>
              <a:t>頁</a:t>
            </a:r>
            <a:endParaRPr kumimoji="0" lang="en-US" altLang="zh-TW" sz="1200" dirty="0">
              <a:solidFill>
                <a:srgbClr val="C77261"/>
              </a:solidFill>
              <a:latin typeface="Verdana" pitchFamily="34" charset="0"/>
              <a:ea typeface="標楷體" pitchFamily="65" charset="-12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  <a:ea typeface="標楷體" pitchFamily="65" charset="-12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  <a:ea typeface="標楷體" pitchFamily="65" charset="-12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  <a:ea typeface="標楷體" pitchFamily="65" charset="-12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  <a:ea typeface="標楷體" pitchFamily="65" charset="-12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SzPct val="9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Verdana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0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14.xml"/><Relationship Id="rId4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diagramColors" Target="../diagrams/colors7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6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diagramColors" Target="../diagrams/colors8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8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notesSlide" Target="../notesSlides/notesSlide16.xml"/><Relationship Id="rId7" Type="http://schemas.openxmlformats.org/officeDocument/2006/relationships/diagramColors" Target="../diagrams/colors9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9.xml"/><Relationship Id="rId6" Type="http://schemas.openxmlformats.org/officeDocument/2006/relationships/diagramQuickStyle" Target="../diagrams/quickStyle9.xml"/><Relationship Id="rId11" Type="http://schemas.openxmlformats.org/officeDocument/2006/relationships/diagramColors" Target="../diagrams/colors10.xml"/><Relationship Id="rId5" Type="http://schemas.openxmlformats.org/officeDocument/2006/relationships/diagramLayout" Target="../diagrams/layout9.xml"/><Relationship Id="rId10" Type="http://schemas.openxmlformats.org/officeDocument/2006/relationships/diagramQuickStyle" Target="../diagrams/quickStyle10.xml"/><Relationship Id="rId4" Type="http://schemas.openxmlformats.org/officeDocument/2006/relationships/diagramData" Target="../diagrams/data9.xml"/><Relationship Id="rId9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oleObject" Target="../embeddings/oleObject2.bin"/><Relationship Id="rId18" Type="http://schemas.openxmlformats.org/officeDocument/2006/relationships/oleObject" Target="../embeddings/oleObject7.bin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14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2.jpeg"/><Relationship Id="rId17" Type="http://schemas.openxmlformats.org/officeDocument/2006/relationships/oleObject" Target="../embeddings/oleObject6.bin"/><Relationship Id="rId2" Type="http://schemas.openxmlformats.org/officeDocument/2006/relationships/vmlDrawing" Target="../drawings/vmlDrawing1.vml"/><Relationship Id="rId16" Type="http://schemas.openxmlformats.org/officeDocument/2006/relationships/oleObject" Target="../embeddings/oleObject5.bin"/><Relationship Id="rId20" Type="http://schemas.openxmlformats.org/officeDocument/2006/relationships/image" Target="../media/image13.jpeg"/><Relationship Id="rId1" Type="http://schemas.openxmlformats.org/officeDocument/2006/relationships/themeOverride" Target="../theme/themeOverride3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1.jpeg"/><Relationship Id="rId5" Type="http://schemas.openxmlformats.org/officeDocument/2006/relationships/diagramData" Target="../diagrams/data1.xml"/><Relationship Id="rId15" Type="http://schemas.openxmlformats.org/officeDocument/2006/relationships/oleObject" Target="../embeddings/oleObject4.bin"/><Relationship Id="rId10" Type="http://schemas.openxmlformats.org/officeDocument/2006/relationships/oleObject" Target="../embeddings/oleObject1.bin"/><Relationship Id="rId19" Type="http://schemas.openxmlformats.org/officeDocument/2006/relationships/oleObject" Target="../embeddings/oleObject8.bin"/><Relationship Id="rId4" Type="http://schemas.openxmlformats.org/officeDocument/2006/relationships/notesSlide" Target="../notesSlides/notesSlide2.xml"/><Relationship Id="rId9" Type="http://schemas.openxmlformats.org/officeDocument/2006/relationships/hyperlink" Target="http://www.yjs.com.tw/" TargetMode="External"/><Relationship Id="rId1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4.xml"/><Relationship Id="rId6" Type="http://schemas.openxmlformats.org/officeDocument/2006/relationships/diagramQuickStyle" Target="../diagrams/quickStyle2.xml"/><Relationship Id="rId11" Type="http://schemas.openxmlformats.org/officeDocument/2006/relationships/diagramColors" Target="../diagrams/colors3.xml"/><Relationship Id="rId5" Type="http://schemas.openxmlformats.org/officeDocument/2006/relationships/diagramLayout" Target="../diagrams/layout2.xml"/><Relationship Id="rId10" Type="http://schemas.openxmlformats.org/officeDocument/2006/relationships/diagramQuickStyle" Target="../diagrams/quickStyle3.xml"/><Relationship Id="rId4" Type="http://schemas.openxmlformats.org/officeDocument/2006/relationships/diagramData" Target="../diagrams/data2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5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7EDE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789363"/>
            <a:ext cx="5329238" cy="1295400"/>
          </a:xfrm>
        </p:spPr>
        <p:txBody>
          <a:bodyPr/>
          <a:lstStyle/>
          <a:p>
            <a:pPr eaLnBrk="1" hangingPunct="1"/>
            <a:r>
              <a:rPr lang="zh-TW" altLang="en-US" sz="3600" smtClean="0"/>
              <a:t>裕珍馨</a:t>
            </a:r>
            <a:br>
              <a:rPr lang="zh-TW" altLang="en-US" sz="3600" smtClean="0"/>
            </a:br>
            <a:r>
              <a:rPr lang="zh-TW" altLang="en-US" sz="3600" smtClean="0"/>
              <a:t>商業</a:t>
            </a:r>
            <a:r>
              <a:rPr lang="en-US" altLang="zh-TW" sz="3600" smtClean="0"/>
              <a:t>e</a:t>
            </a:r>
            <a:r>
              <a:rPr lang="zh-TW" altLang="en-US" sz="3600" smtClean="0"/>
              <a:t>化策略分析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7EDE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標題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商業</a:t>
            </a:r>
            <a:r>
              <a:rPr lang="en-US" altLang="zh-TW" smtClean="0"/>
              <a:t>e</a:t>
            </a:r>
            <a:r>
              <a:rPr lang="zh-TW" altLang="en-US" smtClean="0"/>
              <a:t>化階段 </a:t>
            </a:r>
            <a:r>
              <a:rPr lang="en-US" altLang="zh-TW" smtClean="0"/>
              <a:t>(SIS</a:t>
            </a:r>
            <a:r>
              <a:rPr lang="zh-TW" altLang="en-US" smtClean="0"/>
              <a:t>架構</a:t>
            </a:r>
            <a:r>
              <a:rPr lang="en-US" altLang="zh-TW" smtClean="0"/>
              <a:t>)</a:t>
            </a:r>
          </a:p>
        </p:txBody>
      </p:sp>
      <p:cxnSp>
        <p:nvCxnSpPr>
          <p:cNvPr id="89091" name="直線單箭頭接點 4"/>
          <p:cNvCxnSpPr>
            <a:cxnSpLocks noChangeShapeType="1"/>
          </p:cNvCxnSpPr>
          <p:nvPr/>
        </p:nvCxnSpPr>
        <p:spPr bwMode="auto">
          <a:xfrm>
            <a:off x="928688" y="5549900"/>
            <a:ext cx="671512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9092" name="直線單箭頭接點 6"/>
          <p:cNvCxnSpPr>
            <a:cxnSpLocks noChangeShapeType="1"/>
          </p:cNvCxnSpPr>
          <p:nvPr/>
        </p:nvCxnSpPr>
        <p:spPr bwMode="auto">
          <a:xfrm rot="5400000" flipH="1" flipV="1">
            <a:off x="-858837" y="3786188"/>
            <a:ext cx="4573587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89093" name="文字方塊 7"/>
          <p:cNvSpPr txBox="1">
            <a:spLocks noChangeArrowheads="1"/>
          </p:cNvSpPr>
          <p:nvPr/>
        </p:nvSpPr>
        <p:spPr bwMode="auto">
          <a:xfrm>
            <a:off x="1500188" y="5621338"/>
            <a:ext cx="1082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kumimoji="0" lang="zh-TW" altLang="en-US" sz="1400">
                <a:latin typeface="Verdana" pitchFamily="34" charset="0"/>
                <a:ea typeface="標楷體" pitchFamily="65" charset="-120"/>
              </a:rPr>
              <a:t>監督式管理</a:t>
            </a:r>
          </a:p>
        </p:txBody>
      </p:sp>
      <p:sp>
        <p:nvSpPr>
          <p:cNvPr id="89094" name="文字方塊 8"/>
          <p:cNvSpPr txBox="1">
            <a:spLocks noChangeArrowheads="1"/>
          </p:cNvSpPr>
          <p:nvPr/>
        </p:nvSpPr>
        <p:spPr bwMode="auto">
          <a:xfrm>
            <a:off x="3560763" y="5621338"/>
            <a:ext cx="1082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kumimoji="0" lang="zh-TW" altLang="en-US" sz="1400">
                <a:latin typeface="Verdana" pitchFamily="34" charset="0"/>
                <a:ea typeface="標楷體" pitchFamily="65" charset="-120"/>
              </a:rPr>
              <a:t>團隊式管理</a:t>
            </a:r>
          </a:p>
        </p:txBody>
      </p:sp>
      <p:sp>
        <p:nvSpPr>
          <p:cNvPr id="89095" name="文字方塊 9"/>
          <p:cNvSpPr txBox="1">
            <a:spLocks noChangeArrowheads="1"/>
          </p:cNvSpPr>
          <p:nvPr/>
        </p:nvSpPr>
        <p:spPr bwMode="auto">
          <a:xfrm>
            <a:off x="5775325" y="5599113"/>
            <a:ext cx="1082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kumimoji="0" lang="zh-TW" altLang="en-US" sz="1400">
                <a:latin typeface="Verdana" pitchFamily="34" charset="0"/>
                <a:ea typeface="標楷體" pitchFamily="65" charset="-120"/>
              </a:rPr>
              <a:t>創新式管理</a:t>
            </a:r>
          </a:p>
        </p:txBody>
      </p:sp>
      <p:sp>
        <p:nvSpPr>
          <p:cNvPr id="89096" name="文字方塊 10"/>
          <p:cNvSpPr txBox="1">
            <a:spLocks noChangeArrowheads="1"/>
          </p:cNvSpPr>
          <p:nvPr/>
        </p:nvSpPr>
        <p:spPr bwMode="auto">
          <a:xfrm>
            <a:off x="1028700" y="1785938"/>
            <a:ext cx="40005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 algn="l"/>
            <a:r>
              <a:rPr kumimoji="0" lang="zh-TW" altLang="en-US" sz="1400">
                <a:latin typeface="Verdana" pitchFamily="34" charset="0"/>
                <a:ea typeface="標楷體" pitchFamily="65" charset="-120"/>
              </a:rPr>
              <a:t>策略功能</a:t>
            </a:r>
          </a:p>
        </p:txBody>
      </p:sp>
      <p:sp>
        <p:nvSpPr>
          <p:cNvPr id="89097" name="文字方塊 11"/>
          <p:cNvSpPr txBox="1">
            <a:spLocks noChangeArrowheads="1"/>
          </p:cNvSpPr>
          <p:nvPr/>
        </p:nvSpPr>
        <p:spPr bwMode="auto">
          <a:xfrm>
            <a:off x="1028700" y="3143250"/>
            <a:ext cx="40005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 algn="l"/>
            <a:r>
              <a:rPr kumimoji="0" lang="zh-TW" altLang="en-US" sz="1400">
                <a:latin typeface="Verdana" pitchFamily="34" charset="0"/>
                <a:ea typeface="標楷體" pitchFamily="65" charset="-120"/>
              </a:rPr>
              <a:t>管理功能</a:t>
            </a:r>
          </a:p>
        </p:txBody>
      </p:sp>
      <p:sp>
        <p:nvSpPr>
          <p:cNvPr id="89098" name="文字方塊 12"/>
          <p:cNvSpPr txBox="1">
            <a:spLocks noChangeArrowheads="1"/>
          </p:cNvSpPr>
          <p:nvPr/>
        </p:nvSpPr>
        <p:spPr bwMode="auto">
          <a:xfrm>
            <a:off x="1028700" y="4621213"/>
            <a:ext cx="40005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 algn="l"/>
            <a:r>
              <a:rPr kumimoji="0" lang="zh-TW" altLang="en-US" sz="1400">
                <a:latin typeface="Verdana" pitchFamily="34" charset="0"/>
                <a:ea typeface="標楷體" pitchFamily="65" charset="-120"/>
              </a:rPr>
              <a:t>作業功能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500063" y="2720975"/>
            <a:ext cx="400050" cy="1708150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vert="eaVert" wrap="none">
            <a:spAutoFit/>
          </a:bodyPr>
          <a:lstStyle/>
          <a:p>
            <a:pPr algn="l">
              <a:defRPr/>
            </a:pPr>
            <a:r>
              <a:rPr kumimoji="0" lang="zh-TW" altLang="en-US" sz="1400" dirty="0">
                <a:latin typeface="Verdana" pitchFamily="34" charset="0"/>
                <a:ea typeface="+mn-ea"/>
                <a:cs typeface="Arial" charset="0"/>
              </a:rPr>
              <a:t>資訊系統功能與範圍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3500438" y="6049963"/>
            <a:ext cx="1262062" cy="3079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l">
              <a:defRPr/>
            </a:pPr>
            <a:r>
              <a:rPr kumimoji="0" lang="zh-TW" altLang="en-US" sz="1400" dirty="0">
                <a:latin typeface="Verdana" pitchFamily="34" charset="0"/>
                <a:ea typeface="+mn-ea"/>
                <a:cs typeface="Arial" charset="0"/>
              </a:rPr>
              <a:t>企業條件能力</a:t>
            </a:r>
          </a:p>
        </p:txBody>
      </p:sp>
      <p:graphicFrame>
        <p:nvGraphicFramePr>
          <p:cNvPr id="19" name="資料庫圖表 18"/>
          <p:cNvGraphicFramePr/>
          <p:nvPr/>
        </p:nvGraphicFramePr>
        <p:xfrm>
          <a:off x="1476396" y="1785926"/>
          <a:ext cx="6096000" cy="3817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橢圓 19"/>
          <p:cNvSpPr/>
          <p:nvPr/>
        </p:nvSpPr>
        <p:spPr bwMode="auto">
          <a:xfrm>
            <a:off x="3143250" y="2000250"/>
            <a:ext cx="714375" cy="642938"/>
          </a:xfrm>
          <a:prstGeom prst="ellipse">
            <a:avLst/>
          </a:prstGeom>
          <a:solidFill>
            <a:srgbClr val="EACAC4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0" lang="en-US" altLang="zh-TW" sz="1100" b="1">
                <a:solidFill>
                  <a:schemeClr val="tx1"/>
                </a:solidFill>
                <a:latin typeface="Verdana" pitchFamily="34" charset="0"/>
              </a:rPr>
              <a:t>ERP</a:t>
            </a:r>
          </a:p>
        </p:txBody>
      </p:sp>
      <p:sp>
        <p:nvSpPr>
          <p:cNvPr id="23" name="橢圓 22"/>
          <p:cNvSpPr/>
          <p:nvPr/>
        </p:nvSpPr>
        <p:spPr bwMode="auto">
          <a:xfrm>
            <a:off x="2643188" y="4714875"/>
            <a:ext cx="714375" cy="642938"/>
          </a:xfrm>
          <a:prstGeom prst="ellipse">
            <a:avLst/>
          </a:prstGeom>
          <a:solidFill>
            <a:srgbClr val="EACAC4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0" lang="en-US" altLang="zh-TW" sz="1000" b="1">
                <a:solidFill>
                  <a:schemeClr val="tx1"/>
                </a:solidFill>
                <a:latin typeface="Verdana" pitchFamily="34" charset="0"/>
              </a:rPr>
              <a:t>EC/</a:t>
            </a:r>
            <a:br>
              <a:rPr kumimoji="0" lang="en-US" altLang="zh-TW" sz="1000" b="1">
                <a:solidFill>
                  <a:schemeClr val="tx1"/>
                </a:solidFill>
                <a:latin typeface="Verdana" pitchFamily="34" charset="0"/>
              </a:rPr>
            </a:br>
            <a:r>
              <a:rPr kumimoji="0" lang="en-US" altLang="zh-TW" sz="1000" b="1">
                <a:solidFill>
                  <a:schemeClr val="tx1"/>
                </a:solidFill>
                <a:latin typeface="Verdana" pitchFamily="34" charset="0"/>
              </a:rPr>
              <a:t>POS</a:t>
            </a:r>
          </a:p>
        </p:txBody>
      </p:sp>
      <p:sp>
        <p:nvSpPr>
          <p:cNvPr id="24" name="橢圓 23"/>
          <p:cNvSpPr/>
          <p:nvPr/>
        </p:nvSpPr>
        <p:spPr bwMode="auto">
          <a:xfrm>
            <a:off x="5286375" y="3286125"/>
            <a:ext cx="1071563" cy="785813"/>
          </a:xfrm>
          <a:prstGeom prst="ellipse">
            <a:avLst/>
          </a:prstGeom>
          <a:solidFill>
            <a:srgbClr val="EACAC4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0" lang="en-US" altLang="zh-TW" sz="900" b="1">
                <a:solidFill>
                  <a:schemeClr val="tx1"/>
                </a:solidFill>
                <a:latin typeface="Verdana" pitchFamily="34" charset="0"/>
              </a:rPr>
              <a:t>e-Logistics</a:t>
            </a:r>
          </a:p>
        </p:txBody>
      </p:sp>
      <p:sp>
        <p:nvSpPr>
          <p:cNvPr id="25" name="橢圓 24"/>
          <p:cNvSpPr/>
          <p:nvPr/>
        </p:nvSpPr>
        <p:spPr bwMode="auto">
          <a:xfrm>
            <a:off x="5000625" y="2357438"/>
            <a:ext cx="857250" cy="785812"/>
          </a:xfrm>
          <a:prstGeom prst="ellipse">
            <a:avLst/>
          </a:prstGeom>
          <a:solidFill>
            <a:srgbClr val="EACAC4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0" lang="en-US" altLang="zh-TW" sz="800" b="1">
                <a:solidFill>
                  <a:schemeClr val="tx1"/>
                </a:solidFill>
                <a:latin typeface="Verdana" pitchFamily="34" charset="0"/>
              </a:rPr>
              <a:t>e-Procurement</a:t>
            </a:r>
          </a:p>
        </p:txBody>
      </p:sp>
      <p:sp>
        <p:nvSpPr>
          <p:cNvPr id="26" name="橢圓 25"/>
          <p:cNvSpPr/>
          <p:nvPr/>
        </p:nvSpPr>
        <p:spPr bwMode="auto">
          <a:xfrm>
            <a:off x="6572250" y="1428750"/>
            <a:ext cx="785813" cy="714375"/>
          </a:xfrm>
          <a:prstGeom prst="ellipse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0" lang="en-US" altLang="zh-TW" sz="1100" b="1">
                <a:solidFill>
                  <a:srgbClr val="2D2D8A"/>
                </a:solidFill>
                <a:latin typeface="Verdana" pitchFamily="34" charset="0"/>
              </a:rPr>
              <a:t>CRM</a:t>
            </a:r>
          </a:p>
        </p:txBody>
      </p:sp>
      <p:sp>
        <p:nvSpPr>
          <p:cNvPr id="27" name="橢圓 26"/>
          <p:cNvSpPr/>
          <p:nvPr/>
        </p:nvSpPr>
        <p:spPr bwMode="auto">
          <a:xfrm>
            <a:off x="7643813" y="1285875"/>
            <a:ext cx="785812" cy="714375"/>
          </a:xfrm>
          <a:prstGeom prst="ellipse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0" lang="en-US" altLang="zh-TW" sz="1100" b="1">
                <a:solidFill>
                  <a:srgbClr val="2D2D8A"/>
                </a:solidFill>
                <a:latin typeface="Verdana" pitchFamily="34" charset="0"/>
              </a:rPr>
              <a:t>SCM</a:t>
            </a:r>
          </a:p>
        </p:txBody>
      </p:sp>
      <p:sp>
        <p:nvSpPr>
          <p:cNvPr id="21" name="橢圓 20"/>
          <p:cNvSpPr/>
          <p:nvPr/>
        </p:nvSpPr>
        <p:spPr bwMode="auto">
          <a:xfrm>
            <a:off x="2357438" y="3643313"/>
            <a:ext cx="714375" cy="642937"/>
          </a:xfrm>
          <a:prstGeom prst="ellipse">
            <a:avLst/>
          </a:prstGeom>
          <a:solidFill>
            <a:srgbClr val="EACAC4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0" lang="zh-TW" altLang="en-US" sz="1100" b="1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廠區</a:t>
            </a:r>
            <a:r>
              <a:rPr kumimoji="0" lang="en-US" altLang="zh-TW" sz="1100" b="1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/>
            </a:r>
            <a:br>
              <a:rPr kumimoji="0" lang="en-US" altLang="zh-TW" sz="1100" b="1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</a:br>
            <a:r>
              <a:rPr kumimoji="0" lang="en-US" altLang="zh-TW" sz="1100" b="1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e</a:t>
            </a:r>
            <a:r>
              <a:rPr kumimoji="0" lang="zh-TW" altLang="en-US" sz="1100" b="1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化</a:t>
            </a:r>
          </a:p>
        </p:txBody>
      </p:sp>
      <p:sp>
        <p:nvSpPr>
          <p:cNvPr id="28" name="橢圓 27"/>
          <p:cNvSpPr/>
          <p:nvPr/>
        </p:nvSpPr>
        <p:spPr bwMode="auto">
          <a:xfrm>
            <a:off x="4286250" y="2714625"/>
            <a:ext cx="714375" cy="642938"/>
          </a:xfrm>
          <a:prstGeom prst="ellipse">
            <a:avLst/>
          </a:prstGeom>
          <a:solidFill>
            <a:srgbClr val="EACAC4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0" lang="zh-TW" altLang="en-US" sz="1100" b="1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網路行銷</a:t>
            </a:r>
          </a:p>
        </p:txBody>
      </p:sp>
      <p:sp>
        <p:nvSpPr>
          <p:cNvPr id="22" name="橢圓 21"/>
          <p:cNvSpPr/>
          <p:nvPr/>
        </p:nvSpPr>
        <p:spPr bwMode="auto">
          <a:xfrm>
            <a:off x="6143625" y="3071813"/>
            <a:ext cx="785813" cy="714375"/>
          </a:xfrm>
          <a:prstGeom prst="ellipse">
            <a:avLst/>
          </a:prstGeom>
          <a:solidFill>
            <a:srgbClr val="EACAC4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0" lang="en-US" altLang="zh-TW" sz="1000" b="1">
                <a:solidFill>
                  <a:schemeClr val="tx1"/>
                </a:solidFill>
                <a:latin typeface="Verdana" pitchFamily="34" charset="0"/>
              </a:rPr>
              <a:t>e-Cash</a:t>
            </a:r>
          </a:p>
        </p:txBody>
      </p:sp>
      <p:sp>
        <p:nvSpPr>
          <p:cNvPr id="29" name="橢圓 28"/>
          <p:cNvSpPr/>
          <p:nvPr/>
        </p:nvSpPr>
        <p:spPr bwMode="auto">
          <a:xfrm>
            <a:off x="3357563" y="3071813"/>
            <a:ext cx="714375" cy="642937"/>
          </a:xfrm>
          <a:prstGeom prst="ellipse">
            <a:avLst/>
          </a:prstGeom>
          <a:solidFill>
            <a:srgbClr val="EACAC4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0" lang="en-US" altLang="zh-TW" sz="1100" b="1">
                <a:solidFill>
                  <a:schemeClr val="tx1"/>
                </a:solidFill>
                <a:latin typeface="Verdana" pitchFamily="34" charset="0"/>
              </a:rPr>
              <a:t>KM</a:t>
            </a:r>
          </a:p>
        </p:txBody>
      </p:sp>
      <p:sp>
        <p:nvSpPr>
          <p:cNvPr id="30" name="橢圓 29"/>
          <p:cNvSpPr/>
          <p:nvPr/>
        </p:nvSpPr>
        <p:spPr bwMode="auto">
          <a:xfrm>
            <a:off x="4286250" y="4357688"/>
            <a:ext cx="714375" cy="642937"/>
          </a:xfrm>
          <a:prstGeom prst="ellipse">
            <a:avLst/>
          </a:prstGeom>
          <a:solidFill>
            <a:srgbClr val="EACAC4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0" lang="en-US" altLang="zh-TW" sz="1100" b="1">
                <a:solidFill>
                  <a:schemeClr val="tx1"/>
                </a:solidFill>
                <a:latin typeface="Verdana" pitchFamily="34" charset="0"/>
              </a:rPr>
              <a:t>OA</a:t>
            </a:r>
          </a:p>
        </p:txBody>
      </p:sp>
      <p:sp>
        <p:nvSpPr>
          <p:cNvPr id="31" name="橢圓 30"/>
          <p:cNvSpPr/>
          <p:nvPr/>
        </p:nvSpPr>
        <p:spPr bwMode="auto">
          <a:xfrm>
            <a:off x="5429250" y="1857375"/>
            <a:ext cx="1000125" cy="785813"/>
          </a:xfrm>
          <a:prstGeom prst="ellipse">
            <a:avLst/>
          </a:prstGeom>
          <a:solidFill>
            <a:srgbClr val="EACAC4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0" lang="en-US" altLang="zh-TW" sz="900" b="1">
                <a:solidFill>
                  <a:schemeClr val="tx1"/>
                </a:solidFill>
                <a:latin typeface="Verdana" pitchFamily="34" charset="0"/>
              </a:rPr>
              <a:t>e-Alliance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1" grpId="0" animBg="1"/>
      <p:bldP spid="28" grpId="0" animBg="1"/>
      <p:bldP spid="22" grpId="0" animBg="1"/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7EDE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標題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SIS </a:t>
            </a:r>
            <a:r>
              <a:rPr lang="zh-TW" altLang="en-US" smtClean="0"/>
              <a:t>短中長期策略</a:t>
            </a:r>
          </a:p>
        </p:txBody>
      </p:sp>
      <p:sp>
        <p:nvSpPr>
          <p:cNvPr id="90115" name="文字方塊 3"/>
          <p:cNvSpPr txBox="1">
            <a:spLocks noChangeArrowheads="1"/>
          </p:cNvSpPr>
          <p:nvPr/>
        </p:nvSpPr>
        <p:spPr bwMode="auto">
          <a:xfrm>
            <a:off x="1543050" y="1430338"/>
            <a:ext cx="1908175" cy="523875"/>
          </a:xfrm>
          <a:prstGeom prst="rect">
            <a:avLst/>
          </a:prstGeom>
          <a:solidFill>
            <a:srgbClr val="F5E7D7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1400">
                <a:latin typeface="Verdana" pitchFamily="34" charset="0"/>
                <a:ea typeface="標楷體" pitchFamily="65" charset="-120"/>
              </a:rPr>
              <a:t>短期</a:t>
            </a:r>
            <a:r>
              <a:rPr kumimoji="0" lang="en-US" altLang="zh-TW" sz="1400">
                <a:latin typeface="Verdana" pitchFamily="34" charset="0"/>
                <a:ea typeface="標楷體" pitchFamily="65" charset="-120"/>
              </a:rPr>
              <a:t>IT</a:t>
            </a:r>
            <a:r>
              <a:rPr kumimoji="0" lang="zh-TW" altLang="en-US" sz="1400">
                <a:latin typeface="Verdana" pitchFamily="34" charset="0"/>
                <a:ea typeface="標楷體" pitchFamily="65" charset="-120"/>
              </a:rPr>
              <a:t>策略</a:t>
            </a:r>
          </a:p>
          <a:p>
            <a:r>
              <a:rPr kumimoji="0" lang="zh-TW" altLang="en-US" sz="1400">
                <a:latin typeface="Verdana" pitchFamily="34" charset="0"/>
                <a:ea typeface="標楷體" pitchFamily="65" charset="-120"/>
              </a:rPr>
              <a:t>企業內部</a:t>
            </a:r>
            <a:r>
              <a:rPr kumimoji="0" lang="en-US" altLang="zh-TW" sz="1400">
                <a:latin typeface="Verdana" pitchFamily="34" charset="0"/>
                <a:ea typeface="標楷體" pitchFamily="65" charset="-120"/>
              </a:rPr>
              <a:t>e</a:t>
            </a:r>
            <a:r>
              <a:rPr kumimoji="0" lang="zh-TW" altLang="en-US" sz="1400">
                <a:latin typeface="Verdana" pitchFamily="34" charset="0"/>
                <a:ea typeface="標楷體" pitchFamily="65" charset="-120"/>
              </a:rPr>
              <a:t>化平台建立</a:t>
            </a:r>
          </a:p>
        </p:txBody>
      </p:sp>
      <p:sp>
        <p:nvSpPr>
          <p:cNvPr id="90116" name="文字方塊 4"/>
          <p:cNvSpPr txBox="1">
            <a:spLocks noChangeArrowheads="1"/>
          </p:cNvSpPr>
          <p:nvPr/>
        </p:nvSpPr>
        <p:spPr bwMode="auto">
          <a:xfrm>
            <a:off x="4029075" y="1430338"/>
            <a:ext cx="1728788" cy="523875"/>
          </a:xfrm>
          <a:prstGeom prst="rect">
            <a:avLst/>
          </a:prstGeom>
          <a:solidFill>
            <a:srgbClr val="F5E7D7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1400">
                <a:latin typeface="Verdana" pitchFamily="34" charset="0"/>
                <a:ea typeface="標楷體" pitchFamily="65" charset="-120"/>
              </a:rPr>
              <a:t>中期</a:t>
            </a:r>
            <a:r>
              <a:rPr kumimoji="0" lang="en-US" altLang="zh-TW" sz="1400">
                <a:latin typeface="Verdana" pitchFamily="34" charset="0"/>
                <a:ea typeface="標楷體" pitchFamily="65" charset="-120"/>
              </a:rPr>
              <a:t>IT</a:t>
            </a:r>
            <a:r>
              <a:rPr kumimoji="0" lang="zh-TW" altLang="en-US" sz="1400">
                <a:latin typeface="Verdana" pitchFamily="34" charset="0"/>
                <a:ea typeface="標楷體" pitchFamily="65" charset="-120"/>
              </a:rPr>
              <a:t>策略</a:t>
            </a:r>
          </a:p>
          <a:p>
            <a:r>
              <a:rPr kumimoji="0" lang="zh-TW" altLang="en-US" sz="1400">
                <a:latin typeface="Verdana" pitchFamily="34" charset="0"/>
                <a:ea typeface="標楷體" pitchFamily="65" charset="-120"/>
              </a:rPr>
              <a:t>企業間</a:t>
            </a:r>
            <a:r>
              <a:rPr kumimoji="0" lang="en-US" altLang="zh-TW" sz="1400">
                <a:latin typeface="Verdana" pitchFamily="34" charset="0"/>
                <a:ea typeface="標楷體" pitchFamily="65" charset="-120"/>
              </a:rPr>
              <a:t>e</a:t>
            </a:r>
            <a:r>
              <a:rPr kumimoji="0" lang="zh-TW" altLang="en-US" sz="1400">
                <a:latin typeface="Verdana" pitchFamily="34" charset="0"/>
                <a:ea typeface="標楷體" pitchFamily="65" charset="-120"/>
              </a:rPr>
              <a:t>化平台建立</a:t>
            </a:r>
          </a:p>
        </p:txBody>
      </p:sp>
      <p:sp>
        <p:nvSpPr>
          <p:cNvPr id="90117" name="文字方塊 5"/>
          <p:cNvSpPr txBox="1">
            <a:spLocks noChangeArrowheads="1"/>
          </p:cNvSpPr>
          <p:nvPr/>
        </p:nvSpPr>
        <p:spPr bwMode="auto">
          <a:xfrm>
            <a:off x="6472238" y="1430338"/>
            <a:ext cx="1549400" cy="523875"/>
          </a:xfrm>
          <a:prstGeom prst="rect">
            <a:avLst/>
          </a:prstGeom>
          <a:solidFill>
            <a:srgbClr val="F5E7D7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1400">
                <a:latin typeface="Verdana" pitchFamily="34" charset="0"/>
                <a:ea typeface="標楷體" pitchFamily="65" charset="-120"/>
              </a:rPr>
              <a:t>長期</a:t>
            </a:r>
            <a:r>
              <a:rPr kumimoji="0" lang="en-US" altLang="zh-TW" sz="1400">
                <a:latin typeface="Verdana" pitchFamily="34" charset="0"/>
                <a:ea typeface="標楷體" pitchFamily="65" charset="-120"/>
              </a:rPr>
              <a:t>IT</a:t>
            </a:r>
            <a:r>
              <a:rPr kumimoji="0" lang="zh-TW" altLang="en-US" sz="1400">
                <a:latin typeface="Verdana" pitchFamily="34" charset="0"/>
                <a:ea typeface="標楷體" pitchFamily="65" charset="-120"/>
              </a:rPr>
              <a:t>策略</a:t>
            </a:r>
          </a:p>
          <a:p>
            <a:r>
              <a:rPr kumimoji="0" lang="en-US" altLang="zh-TW" sz="1400">
                <a:latin typeface="Verdana" pitchFamily="34" charset="0"/>
                <a:ea typeface="標楷體" pitchFamily="65" charset="-120"/>
              </a:rPr>
              <a:t>e</a:t>
            </a:r>
            <a:r>
              <a:rPr kumimoji="0" lang="zh-TW" altLang="en-US" sz="1400">
                <a:latin typeface="Verdana" pitchFamily="34" charset="0"/>
                <a:ea typeface="標楷體" pitchFamily="65" charset="-120"/>
              </a:rPr>
              <a:t>化策略聯盟建立</a:t>
            </a:r>
          </a:p>
        </p:txBody>
      </p:sp>
      <p:sp>
        <p:nvSpPr>
          <p:cNvPr id="90118" name="文字方塊 6"/>
          <p:cNvSpPr txBox="1">
            <a:spLocks noChangeArrowheads="1"/>
          </p:cNvSpPr>
          <p:nvPr/>
        </p:nvSpPr>
        <p:spPr bwMode="auto">
          <a:xfrm>
            <a:off x="785813" y="2144713"/>
            <a:ext cx="400050" cy="1009650"/>
          </a:xfrm>
          <a:prstGeom prst="rect">
            <a:avLst/>
          </a:prstGeom>
          <a:solidFill>
            <a:srgbClr val="F5E7D7"/>
          </a:solidFill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 algn="l"/>
            <a:r>
              <a:rPr kumimoji="0" lang="zh-TW" altLang="en-US" sz="1400">
                <a:latin typeface="Verdana" pitchFamily="34" charset="0"/>
                <a:ea typeface="標楷體" pitchFamily="65" charset="-120"/>
              </a:rPr>
              <a:t>短期</a:t>
            </a:r>
            <a:r>
              <a:rPr kumimoji="0" lang="en-US" altLang="zh-TW" sz="1400">
                <a:latin typeface="Verdana" pitchFamily="34" charset="0"/>
                <a:ea typeface="標楷體" pitchFamily="65" charset="-120"/>
              </a:rPr>
              <a:t>IS</a:t>
            </a:r>
            <a:r>
              <a:rPr kumimoji="0" lang="zh-TW" altLang="en-US" sz="1400">
                <a:latin typeface="Verdana" pitchFamily="34" charset="0"/>
                <a:ea typeface="標楷體" pitchFamily="65" charset="-120"/>
              </a:rPr>
              <a:t>策略</a:t>
            </a:r>
          </a:p>
        </p:txBody>
      </p:sp>
      <p:sp>
        <p:nvSpPr>
          <p:cNvPr id="90119" name="文字方塊 7"/>
          <p:cNvSpPr txBox="1">
            <a:spLocks noChangeArrowheads="1"/>
          </p:cNvSpPr>
          <p:nvPr/>
        </p:nvSpPr>
        <p:spPr bwMode="auto">
          <a:xfrm>
            <a:off x="785813" y="3359150"/>
            <a:ext cx="400050" cy="1009650"/>
          </a:xfrm>
          <a:prstGeom prst="rect">
            <a:avLst/>
          </a:prstGeom>
          <a:solidFill>
            <a:srgbClr val="F5E7D7"/>
          </a:solidFill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 algn="l"/>
            <a:r>
              <a:rPr kumimoji="0" lang="zh-TW" altLang="en-US" sz="1400">
                <a:latin typeface="Verdana" pitchFamily="34" charset="0"/>
                <a:ea typeface="標楷體" pitchFamily="65" charset="-120"/>
              </a:rPr>
              <a:t>中期</a:t>
            </a:r>
            <a:r>
              <a:rPr kumimoji="0" lang="en-US" altLang="zh-TW" sz="1400">
                <a:latin typeface="Verdana" pitchFamily="34" charset="0"/>
                <a:ea typeface="標楷體" pitchFamily="65" charset="-120"/>
              </a:rPr>
              <a:t>IS</a:t>
            </a:r>
            <a:r>
              <a:rPr kumimoji="0" lang="zh-TW" altLang="en-US" sz="1400">
                <a:latin typeface="Verdana" pitchFamily="34" charset="0"/>
                <a:ea typeface="標楷體" pitchFamily="65" charset="-120"/>
              </a:rPr>
              <a:t>策略</a:t>
            </a:r>
          </a:p>
        </p:txBody>
      </p:sp>
      <p:sp>
        <p:nvSpPr>
          <p:cNvPr id="90120" name="文字方塊 8"/>
          <p:cNvSpPr txBox="1">
            <a:spLocks noChangeArrowheads="1"/>
          </p:cNvSpPr>
          <p:nvPr/>
        </p:nvSpPr>
        <p:spPr bwMode="auto">
          <a:xfrm>
            <a:off x="785813" y="4565650"/>
            <a:ext cx="400050" cy="1008063"/>
          </a:xfrm>
          <a:prstGeom prst="rect">
            <a:avLst/>
          </a:prstGeom>
          <a:solidFill>
            <a:srgbClr val="F5E7D7"/>
          </a:solidFill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 algn="l"/>
            <a:r>
              <a:rPr kumimoji="0" lang="zh-TW" altLang="en-US" sz="1400">
                <a:latin typeface="Verdana" pitchFamily="34" charset="0"/>
                <a:ea typeface="標楷體" pitchFamily="65" charset="-120"/>
              </a:rPr>
              <a:t>長期</a:t>
            </a:r>
            <a:r>
              <a:rPr kumimoji="0" lang="en-US" altLang="zh-TW" sz="1400">
                <a:latin typeface="Verdana" pitchFamily="34" charset="0"/>
                <a:ea typeface="標楷體" pitchFamily="65" charset="-120"/>
              </a:rPr>
              <a:t>IS</a:t>
            </a:r>
            <a:r>
              <a:rPr kumimoji="0" lang="zh-TW" altLang="en-US" sz="1400">
                <a:latin typeface="Verdana" pitchFamily="34" charset="0"/>
                <a:ea typeface="標楷體" pitchFamily="65" charset="-120"/>
              </a:rPr>
              <a:t>策略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1400175" y="2144713"/>
            <a:ext cx="2214563" cy="2124075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 marL="176213" indent="-176213" algn="l">
              <a:defRPr/>
            </a:pPr>
            <a:r>
              <a:rPr kumimoji="0" lang="en-US" altLang="zh-TW" sz="1200" u="sng" dirty="0">
                <a:latin typeface="Verdana" pitchFamily="34" charset="0"/>
                <a:ea typeface="+mn-ea"/>
                <a:cs typeface="Arial" charset="0"/>
              </a:rPr>
              <a:t>IM</a:t>
            </a:r>
            <a:r>
              <a:rPr kumimoji="0" lang="zh-TW" altLang="en-US" sz="1200" u="sng" dirty="0">
                <a:latin typeface="Verdana" pitchFamily="34" charset="0"/>
                <a:ea typeface="+mn-ea"/>
                <a:cs typeface="Arial" charset="0"/>
              </a:rPr>
              <a:t>策略</a:t>
            </a:r>
            <a:r>
              <a:rPr kumimoji="0" lang="en-US" altLang="zh-TW" sz="1200" u="sng" dirty="0">
                <a:latin typeface="Verdana" pitchFamily="34" charset="0"/>
                <a:ea typeface="+mn-ea"/>
                <a:cs typeface="Arial" charset="0"/>
              </a:rPr>
              <a:t>(</a:t>
            </a:r>
            <a:r>
              <a:rPr kumimoji="0" lang="zh-TW" altLang="en-US" sz="1200" u="sng" dirty="0">
                <a:latin typeface="Verdana" pitchFamily="34" charset="0"/>
                <a:ea typeface="+mn-ea"/>
                <a:cs typeface="Arial" charset="0"/>
              </a:rPr>
              <a:t>第一年，</a:t>
            </a:r>
            <a:r>
              <a:rPr kumimoji="0" lang="en-US" altLang="zh-TW" sz="1200" u="sng" dirty="0">
                <a:latin typeface="Verdana" pitchFamily="34" charset="0"/>
                <a:ea typeface="+mn-ea"/>
                <a:cs typeface="Arial" charset="0"/>
              </a:rPr>
              <a:t>90</a:t>
            </a:r>
            <a:r>
              <a:rPr kumimoji="0" lang="zh-TW" altLang="en-US" sz="1200" u="sng" dirty="0">
                <a:latin typeface="Verdana" pitchFamily="34" charset="0"/>
                <a:ea typeface="+mn-ea"/>
                <a:cs typeface="Arial" charset="0"/>
              </a:rPr>
              <a:t>年</a:t>
            </a:r>
            <a:r>
              <a:rPr kumimoji="0" lang="en-US" altLang="zh-TW" sz="1200" u="sng" dirty="0">
                <a:latin typeface="Verdana" pitchFamily="34" charset="0"/>
                <a:ea typeface="+mn-ea"/>
                <a:cs typeface="Arial" charset="0"/>
              </a:rPr>
              <a:t>)</a:t>
            </a:r>
          </a:p>
          <a:p>
            <a:pPr marL="176213" indent="-176213" algn="l">
              <a:buFont typeface="+mj-lt"/>
              <a:buAutoNum type="arabicPeriod"/>
              <a:defRPr/>
            </a:pPr>
            <a:r>
              <a:rPr kumimoji="0" lang="zh-TW" altLang="en-US" sz="1200" dirty="0">
                <a:latin typeface="Verdana" pitchFamily="34" charset="0"/>
                <a:ea typeface="+mn-ea"/>
                <a:cs typeface="Arial" charset="0"/>
              </a:rPr>
              <a:t>實施</a:t>
            </a:r>
            <a:r>
              <a:rPr kumimoji="0" lang="zh-TW" altLang="en-US" sz="1200" b="1" dirty="0">
                <a:latin typeface="Verdana" pitchFamily="34" charset="0"/>
                <a:ea typeface="+mn-ea"/>
                <a:cs typeface="Arial" charset="0"/>
              </a:rPr>
              <a:t>電子化</a:t>
            </a:r>
            <a:r>
              <a:rPr kumimoji="0" lang="zh-TW" altLang="en-US" sz="1200" dirty="0">
                <a:latin typeface="Verdana" pitchFamily="34" charset="0"/>
                <a:ea typeface="+mn-ea"/>
                <a:cs typeface="Arial" charset="0"/>
              </a:rPr>
              <a:t>為企業再造根基，建立電子化經營模式與自動化流程</a:t>
            </a:r>
            <a:endParaRPr kumimoji="0" lang="en-US" altLang="zh-TW" sz="1200" dirty="0">
              <a:latin typeface="Verdana" pitchFamily="34" charset="0"/>
              <a:ea typeface="+mn-ea"/>
              <a:cs typeface="Arial" charset="0"/>
            </a:endParaRPr>
          </a:p>
          <a:p>
            <a:pPr marL="176213" indent="-176213" algn="l">
              <a:buFont typeface="+mj-lt"/>
              <a:buAutoNum type="arabicPeriod"/>
              <a:defRPr/>
            </a:pPr>
            <a:r>
              <a:rPr kumimoji="0" lang="zh-TW" altLang="en-US" sz="1200" dirty="0">
                <a:latin typeface="Verdana" pitchFamily="34" charset="0"/>
                <a:ea typeface="+mn-ea"/>
                <a:cs typeface="Arial" charset="0"/>
              </a:rPr>
              <a:t>導入</a:t>
            </a:r>
            <a:r>
              <a:rPr kumimoji="0" lang="zh-TW" altLang="en-US" sz="1200" b="1" dirty="0">
                <a:latin typeface="Verdana" pitchFamily="34" charset="0"/>
                <a:ea typeface="+mn-ea"/>
                <a:cs typeface="Arial" charset="0"/>
              </a:rPr>
              <a:t>全公司</a:t>
            </a:r>
            <a:r>
              <a:rPr kumimoji="0" lang="en-US" altLang="zh-TW" sz="1200" b="1" dirty="0">
                <a:latin typeface="Verdana" pitchFamily="34" charset="0"/>
                <a:ea typeface="+mn-ea"/>
                <a:cs typeface="Arial" charset="0"/>
              </a:rPr>
              <a:t>ERP</a:t>
            </a:r>
            <a:r>
              <a:rPr kumimoji="0" lang="zh-TW" altLang="en-US" sz="1200" b="1" dirty="0">
                <a:latin typeface="Verdana" pitchFamily="34" charset="0"/>
                <a:ea typeface="+mn-ea"/>
                <a:cs typeface="Arial" charset="0"/>
              </a:rPr>
              <a:t>系統</a:t>
            </a:r>
            <a:r>
              <a:rPr kumimoji="0" lang="zh-TW" altLang="en-US" sz="1200" dirty="0">
                <a:latin typeface="Verdana" pitchFamily="34" charset="0"/>
                <a:ea typeface="+mn-ea"/>
                <a:cs typeface="Arial" charset="0"/>
              </a:rPr>
              <a:t>，整合內部流程與強化管理機制</a:t>
            </a:r>
            <a:endParaRPr kumimoji="0" lang="en-US" altLang="zh-TW" sz="1200" dirty="0">
              <a:latin typeface="Verdana" pitchFamily="34" charset="0"/>
              <a:ea typeface="+mn-ea"/>
              <a:cs typeface="Arial" charset="0"/>
            </a:endParaRPr>
          </a:p>
          <a:p>
            <a:pPr marL="176213" indent="-176213" algn="l">
              <a:buFont typeface="+mj-lt"/>
              <a:buAutoNum type="arabicPeriod"/>
              <a:defRPr/>
            </a:pPr>
            <a:r>
              <a:rPr kumimoji="0" lang="zh-TW" altLang="en-US" sz="1200" dirty="0">
                <a:latin typeface="Verdana" pitchFamily="34" charset="0"/>
                <a:ea typeface="+mn-ea"/>
                <a:cs typeface="Arial" charset="0"/>
              </a:rPr>
              <a:t>針對糕餅產業進行產業鏈分析，與整體系統規劃</a:t>
            </a:r>
            <a:endParaRPr kumimoji="0" lang="en-US" altLang="zh-TW" sz="1200" dirty="0">
              <a:latin typeface="Verdana" pitchFamily="34" charset="0"/>
              <a:ea typeface="+mn-ea"/>
              <a:cs typeface="Arial" charset="0"/>
            </a:endParaRPr>
          </a:p>
          <a:p>
            <a:pPr marL="176213" indent="-176213" algn="l">
              <a:buFont typeface="+mj-lt"/>
              <a:buAutoNum type="arabicPeriod"/>
              <a:defRPr/>
            </a:pPr>
            <a:r>
              <a:rPr kumimoji="0" lang="zh-TW" altLang="en-US" sz="1200" dirty="0">
                <a:latin typeface="Verdana" pitchFamily="34" charset="0"/>
                <a:ea typeface="+mn-ea"/>
                <a:cs typeface="Arial" charset="0"/>
              </a:rPr>
              <a:t>持續</a:t>
            </a:r>
            <a:r>
              <a:rPr kumimoji="0" lang="zh-TW" altLang="en-US" sz="1200" b="1" dirty="0">
                <a:latin typeface="Verdana" pitchFamily="34" charset="0"/>
                <a:ea typeface="+mn-ea"/>
                <a:cs typeface="Arial" charset="0"/>
              </a:rPr>
              <a:t>溝通</a:t>
            </a:r>
            <a:r>
              <a:rPr kumimoji="0" lang="zh-TW" altLang="en-US" sz="1200" dirty="0">
                <a:latin typeface="Verdana" pitchFamily="34" charset="0"/>
                <a:ea typeface="+mn-ea"/>
                <a:cs typeface="Arial" charset="0"/>
              </a:rPr>
              <a:t>、充分了解、落實教育訓練、尊重各公司不同文化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829050" y="3286125"/>
            <a:ext cx="2214563" cy="2308225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 marL="176213" indent="-176213" algn="l">
              <a:defRPr/>
            </a:pPr>
            <a:r>
              <a:rPr kumimoji="0" lang="en-US" altLang="zh-TW" sz="1200" u="sng" dirty="0">
                <a:latin typeface="Verdana" pitchFamily="34" charset="0"/>
                <a:ea typeface="+mn-ea"/>
                <a:cs typeface="Arial" charset="0"/>
              </a:rPr>
              <a:t>IM</a:t>
            </a:r>
            <a:r>
              <a:rPr kumimoji="0" lang="zh-TW" altLang="en-US" sz="1200" u="sng" dirty="0">
                <a:latin typeface="Verdana" pitchFamily="34" charset="0"/>
                <a:ea typeface="+mn-ea"/>
                <a:cs typeface="Arial" charset="0"/>
              </a:rPr>
              <a:t>策略</a:t>
            </a:r>
            <a:r>
              <a:rPr kumimoji="0" lang="en-US" altLang="zh-TW" sz="1200" u="sng" dirty="0">
                <a:latin typeface="Verdana" pitchFamily="34" charset="0"/>
                <a:ea typeface="+mn-ea"/>
                <a:cs typeface="Arial" charset="0"/>
              </a:rPr>
              <a:t>(</a:t>
            </a:r>
            <a:r>
              <a:rPr kumimoji="0" lang="zh-TW" altLang="en-US" sz="1200" u="sng" dirty="0">
                <a:latin typeface="Verdana" pitchFamily="34" charset="0"/>
                <a:ea typeface="+mn-ea"/>
                <a:cs typeface="Arial" charset="0"/>
              </a:rPr>
              <a:t>第二年，</a:t>
            </a:r>
            <a:r>
              <a:rPr kumimoji="0" lang="en-US" altLang="zh-TW" sz="1200" u="sng" dirty="0">
                <a:latin typeface="Verdana" pitchFamily="34" charset="0"/>
                <a:ea typeface="+mn-ea"/>
                <a:cs typeface="Arial" charset="0"/>
              </a:rPr>
              <a:t>91</a:t>
            </a:r>
            <a:r>
              <a:rPr kumimoji="0" lang="zh-TW" altLang="en-US" sz="1200" u="sng" dirty="0">
                <a:latin typeface="Verdana" pitchFamily="34" charset="0"/>
                <a:ea typeface="+mn-ea"/>
                <a:cs typeface="Arial" charset="0"/>
              </a:rPr>
              <a:t>年</a:t>
            </a:r>
            <a:r>
              <a:rPr kumimoji="0" lang="en-US" altLang="zh-TW" sz="1200" u="sng" dirty="0">
                <a:latin typeface="Verdana" pitchFamily="34" charset="0"/>
                <a:ea typeface="+mn-ea"/>
                <a:cs typeface="Arial" charset="0"/>
              </a:rPr>
              <a:t>)</a:t>
            </a:r>
          </a:p>
          <a:p>
            <a:pPr marL="176213" indent="-176213" algn="l">
              <a:buFont typeface="+mj-lt"/>
              <a:buAutoNum type="arabicPeriod"/>
              <a:defRPr/>
            </a:pPr>
            <a:r>
              <a:rPr kumimoji="0" lang="zh-TW" altLang="en-US" sz="1200" dirty="0">
                <a:latin typeface="Verdana" pitchFamily="34" charset="0"/>
                <a:ea typeface="+mn-ea"/>
                <a:cs typeface="Arial" charset="0"/>
              </a:rPr>
              <a:t>建立</a:t>
            </a:r>
            <a:r>
              <a:rPr kumimoji="0" lang="zh-TW" altLang="en-US" sz="1200" b="1" dirty="0">
                <a:latin typeface="Verdana" pitchFamily="34" charset="0"/>
                <a:ea typeface="+mn-ea"/>
                <a:cs typeface="Arial" charset="0"/>
              </a:rPr>
              <a:t>網路</a:t>
            </a:r>
            <a:r>
              <a:rPr kumimoji="0" lang="zh-TW" altLang="en-US" sz="1200" dirty="0">
                <a:latin typeface="Verdana" pitchFamily="34" charset="0"/>
                <a:ea typeface="+mn-ea"/>
                <a:cs typeface="Arial" charset="0"/>
              </a:rPr>
              <a:t>行銷模式與網路行銷系統，開拓客源並加強服務與互動</a:t>
            </a:r>
            <a:endParaRPr kumimoji="0" lang="en-US" altLang="zh-TW" sz="1200" dirty="0">
              <a:latin typeface="Verdana" pitchFamily="34" charset="0"/>
              <a:ea typeface="+mn-ea"/>
              <a:cs typeface="Arial" charset="0"/>
            </a:endParaRPr>
          </a:p>
          <a:p>
            <a:pPr marL="176213" indent="-176213" algn="l">
              <a:buFont typeface="+mj-lt"/>
              <a:buAutoNum type="arabicPeriod"/>
              <a:defRPr/>
            </a:pPr>
            <a:r>
              <a:rPr kumimoji="0" lang="zh-TW" altLang="en-US" sz="1200" dirty="0">
                <a:latin typeface="Verdana" pitchFamily="34" charset="0"/>
                <a:ea typeface="+mn-ea"/>
                <a:cs typeface="Arial" charset="0"/>
              </a:rPr>
              <a:t>導入</a:t>
            </a:r>
            <a:r>
              <a:rPr kumimoji="0" lang="zh-TW" altLang="en-US" sz="1200" b="1" dirty="0">
                <a:latin typeface="Verdana" pitchFamily="34" charset="0"/>
                <a:ea typeface="+mn-ea"/>
                <a:cs typeface="Arial" charset="0"/>
              </a:rPr>
              <a:t>門市</a:t>
            </a:r>
            <a:r>
              <a:rPr kumimoji="0" lang="zh-TW" altLang="en-US" sz="1200" dirty="0">
                <a:latin typeface="Verdana" pitchFamily="34" charset="0"/>
                <a:ea typeface="+mn-ea"/>
                <a:cs typeface="Arial" charset="0"/>
              </a:rPr>
              <a:t>經營管理系統，強化服務與管理</a:t>
            </a:r>
            <a:endParaRPr kumimoji="0" lang="en-US" altLang="zh-TW" sz="1200" dirty="0">
              <a:latin typeface="Verdana" pitchFamily="34" charset="0"/>
              <a:ea typeface="+mn-ea"/>
              <a:cs typeface="Arial" charset="0"/>
            </a:endParaRPr>
          </a:p>
          <a:p>
            <a:pPr marL="176213" indent="-176213" algn="l">
              <a:buFont typeface="+mj-lt"/>
              <a:buAutoNum type="arabicPeriod"/>
              <a:defRPr/>
            </a:pPr>
            <a:r>
              <a:rPr kumimoji="0" lang="zh-TW" altLang="en-US" sz="1200" dirty="0">
                <a:latin typeface="Verdana" pitchFamily="34" charset="0"/>
                <a:ea typeface="+mn-ea"/>
                <a:cs typeface="Arial" charset="0"/>
              </a:rPr>
              <a:t>整合</a:t>
            </a:r>
            <a:r>
              <a:rPr kumimoji="0" lang="zh-TW" altLang="en-US" sz="1200" b="1" dirty="0">
                <a:latin typeface="Verdana" pitchFamily="34" charset="0"/>
                <a:ea typeface="+mn-ea"/>
                <a:cs typeface="Arial" charset="0"/>
              </a:rPr>
              <a:t>上下游企業資源</a:t>
            </a:r>
            <a:r>
              <a:rPr kumimoji="0" lang="zh-TW" altLang="en-US" sz="1200" dirty="0">
                <a:latin typeface="Verdana" pitchFamily="34" charset="0"/>
                <a:ea typeface="+mn-ea"/>
                <a:cs typeface="Arial" charset="0"/>
              </a:rPr>
              <a:t>，以企業間</a:t>
            </a:r>
            <a:r>
              <a:rPr kumimoji="0" lang="en-US" altLang="zh-TW" sz="1200" dirty="0">
                <a:latin typeface="Verdana" pitchFamily="34" charset="0"/>
                <a:ea typeface="+mn-ea"/>
                <a:cs typeface="Arial" charset="0"/>
              </a:rPr>
              <a:t>e</a:t>
            </a:r>
            <a:r>
              <a:rPr kumimoji="0" lang="zh-TW" altLang="en-US" sz="1200" dirty="0">
                <a:latin typeface="Verdana" pitchFamily="34" charset="0"/>
                <a:ea typeface="+mn-ea"/>
                <a:cs typeface="Arial" charset="0"/>
              </a:rPr>
              <a:t>化為目標，企業內</a:t>
            </a:r>
            <a:r>
              <a:rPr kumimoji="0" lang="en-US" altLang="zh-TW" sz="1200" dirty="0">
                <a:latin typeface="Verdana" pitchFamily="34" charset="0"/>
                <a:ea typeface="+mn-ea"/>
                <a:cs typeface="Arial" charset="0"/>
              </a:rPr>
              <a:t>e</a:t>
            </a:r>
            <a:r>
              <a:rPr kumimoji="0" lang="zh-TW" altLang="en-US" sz="1200" dirty="0">
                <a:latin typeface="Verdana" pitchFamily="34" charset="0"/>
                <a:ea typeface="+mn-ea"/>
                <a:cs typeface="Arial" charset="0"/>
              </a:rPr>
              <a:t>襪為基礎，</a:t>
            </a:r>
            <a:r>
              <a:rPr kumimoji="0" lang="en-US" altLang="zh-TW" sz="1200" dirty="0">
                <a:latin typeface="Verdana" pitchFamily="34" charset="0"/>
                <a:ea typeface="+mn-ea"/>
                <a:cs typeface="Arial" charset="0"/>
              </a:rPr>
              <a:t>EPR</a:t>
            </a:r>
            <a:r>
              <a:rPr kumimoji="0" lang="zh-TW" altLang="en-US" sz="1200" dirty="0">
                <a:latin typeface="Verdana" pitchFamily="34" charset="0"/>
                <a:ea typeface="+mn-ea"/>
                <a:cs typeface="Arial" charset="0"/>
              </a:rPr>
              <a:t>為導入核心</a:t>
            </a:r>
            <a:endParaRPr kumimoji="0" lang="en-US" altLang="zh-TW" sz="1200" dirty="0">
              <a:latin typeface="Verdana" pitchFamily="34" charset="0"/>
              <a:ea typeface="+mn-ea"/>
              <a:cs typeface="Arial" charset="0"/>
            </a:endParaRPr>
          </a:p>
          <a:p>
            <a:pPr marL="176213" indent="-176213" algn="l">
              <a:buFont typeface="+mj-lt"/>
              <a:buAutoNum type="arabicPeriod"/>
              <a:defRPr/>
            </a:pPr>
            <a:r>
              <a:rPr kumimoji="0" lang="zh-TW" altLang="en-US" sz="1200" dirty="0">
                <a:latin typeface="Verdana" pitchFamily="34" charset="0"/>
                <a:ea typeface="+mn-ea"/>
                <a:cs typeface="Arial" charset="0"/>
              </a:rPr>
              <a:t>客製化系統與自行開發並重</a:t>
            </a:r>
            <a:endParaRPr kumimoji="0" lang="en-US" altLang="zh-TW" sz="1200" dirty="0">
              <a:latin typeface="Verdana" pitchFamily="34" charset="0"/>
              <a:ea typeface="+mn-ea"/>
              <a:cs typeface="Arial" charset="0"/>
            </a:endParaRPr>
          </a:p>
          <a:p>
            <a:pPr marL="176213" indent="-176213" algn="l">
              <a:buFont typeface="+mj-lt"/>
              <a:buAutoNum type="arabicPeriod"/>
              <a:defRPr/>
            </a:pPr>
            <a:r>
              <a:rPr kumimoji="0" lang="zh-TW" altLang="en-US" sz="1200" dirty="0">
                <a:latin typeface="Verdana" pitchFamily="34" charset="0"/>
                <a:ea typeface="+mn-ea"/>
                <a:cs typeface="Arial" charset="0"/>
              </a:rPr>
              <a:t>商業</a:t>
            </a:r>
            <a:r>
              <a:rPr kumimoji="0" lang="en-US" altLang="zh-TW" sz="1200" dirty="0">
                <a:latin typeface="Verdana" pitchFamily="34" charset="0"/>
                <a:ea typeface="+mn-ea"/>
                <a:cs typeface="Arial" charset="0"/>
              </a:rPr>
              <a:t>e</a:t>
            </a:r>
            <a:r>
              <a:rPr kumimoji="0" lang="zh-TW" altLang="en-US" sz="1200" dirty="0">
                <a:latin typeface="Verdana" pitchFamily="34" charset="0"/>
                <a:ea typeface="+mn-ea"/>
                <a:cs typeface="Arial" charset="0"/>
              </a:rPr>
              <a:t>化的推廣活動，如輔導</a:t>
            </a:r>
            <a:r>
              <a:rPr kumimoji="0" lang="zh-TW" altLang="en-US" sz="1200" b="1" dirty="0">
                <a:latin typeface="Verdana" pitchFamily="34" charset="0"/>
                <a:ea typeface="+mn-ea"/>
                <a:cs typeface="Arial" charset="0"/>
              </a:rPr>
              <a:t>說明會</a:t>
            </a:r>
            <a:endParaRPr kumimoji="0" lang="en-US" altLang="zh-TW" sz="1200" b="1" dirty="0"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286500" y="4286250"/>
            <a:ext cx="2214563" cy="1938338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 marL="176213" indent="-176213" algn="l">
              <a:defRPr/>
            </a:pPr>
            <a:r>
              <a:rPr kumimoji="0" lang="en-US" altLang="zh-TW" sz="1200" u="sng" dirty="0">
                <a:latin typeface="Verdana" pitchFamily="34" charset="0"/>
                <a:ea typeface="+mn-ea"/>
                <a:cs typeface="Arial" charset="0"/>
              </a:rPr>
              <a:t>IM</a:t>
            </a:r>
            <a:r>
              <a:rPr kumimoji="0" lang="zh-TW" altLang="en-US" sz="1200" u="sng" dirty="0">
                <a:latin typeface="Verdana" pitchFamily="34" charset="0"/>
                <a:ea typeface="+mn-ea"/>
                <a:cs typeface="Arial" charset="0"/>
              </a:rPr>
              <a:t>策略</a:t>
            </a:r>
            <a:r>
              <a:rPr kumimoji="0" lang="en-US" altLang="zh-TW" sz="1200" u="sng" dirty="0">
                <a:latin typeface="Verdana" pitchFamily="34" charset="0"/>
                <a:ea typeface="+mn-ea"/>
                <a:cs typeface="Arial" charset="0"/>
              </a:rPr>
              <a:t>(</a:t>
            </a:r>
            <a:r>
              <a:rPr kumimoji="0" lang="zh-TW" altLang="en-US" sz="1200" u="sng" dirty="0">
                <a:latin typeface="Verdana" pitchFamily="34" charset="0"/>
                <a:ea typeface="+mn-ea"/>
                <a:cs typeface="Arial" charset="0"/>
              </a:rPr>
              <a:t>第三年以後，</a:t>
            </a:r>
            <a:r>
              <a:rPr kumimoji="0" lang="en-US" altLang="zh-TW" sz="1200" u="sng" dirty="0">
                <a:latin typeface="Verdana" pitchFamily="34" charset="0"/>
                <a:ea typeface="+mn-ea"/>
                <a:cs typeface="Arial" charset="0"/>
              </a:rPr>
              <a:t>92</a:t>
            </a:r>
            <a:r>
              <a:rPr kumimoji="0" lang="zh-TW" altLang="en-US" sz="1200" u="sng" dirty="0">
                <a:latin typeface="Verdana" pitchFamily="34" charset="0"/>
                <a:ea typeface="+mn-ea"/>
                <a:cs typeface="Arial" charset="0"/>
              </a:rPr>
              <a:t>年後</a:t>
            </a:r>
            <a:r>
              <a:rPr kumimoji="0" lang="en-US" altLang="zh-TW" sz="1200" u="sng" dirty="0">
                <a:latin typeface="Verdana" pitchFamily="34" charset="0"/>
                <a:ea typeface="+mn-ea"/>
                <a:cs typeface="Arial" charset="0"/>
              </a:rPr>
              <a:t>)</a:t>
            </a:r>
          </a:p>
          <a:p>
            <a:pPr marL="176213" indent="-176213" algn="l">
              <a:buFont typeface="+mj-lt"/>
              <a:buAutoNum type="arabicPeriod"/>
              <a:defRPr/>
            </a:pPr>
            <a:r>
              <a:rPr kumimoji="0" lang="zh-TW" altLang="en-US" sz="1200" dirty="0">
                <a:latin typeface="Verdana" pitchFamily="34" charset="0"/>
                <a:ea typeface="+mn-ea"/>
                <a:cs typeface="Arial" charset="0"/>
              </a:rPr>
              <a:t>建立糕餅業商業</a:t>
            </a:r>
            <a:r>
              <a:rPr kumimoji="0" lang="en-US" altLang="zh-TW" sz="1200" b="1" dirty="0">
                <a:latin typeface="Verdana" pitchFamily="34" charset="0"/>
                <a:ea typeface="+mn-ea"/>
                <a:cs typeface="Arial" charset="0"/>
              </a:rPr>
              <a:t>e</a:t>
            </a:r>
            <a:r>
              <a:rPr kumimoji="0" lang="zh-TW" altLang="en-US" sz="1200" b="1" dirty="0">
                <a:latin typeface="Verdana" pitchFamily="34" charset="0"/>
                <a:ea typeface="+mn-ea"/>
                <a:cs typeface="Arial" charset="0"/>
              </a:rPr>
              <a:t>化聯盟</a:t>
            </a:r>
            <a:r>
              <a:rPr kumimoji="0" lang="zh-TW" altLang="en-US" sz="1200" dirty="0">
                <a:latin typeface="Verdana" pitchFamily="34" charset="0"/>
                <a:ea typeface="+mn-ea"/>
                <a:cs typeface="Arial" charset="0"/>
              </a:rPr>
              <a:t>，開拓銷售管道，擴大服務項目與範圍</a:t>
            </a:r>
            <a:endParaRPr kumimoji="0" lang="en-US" altLang="zh-TW" sz="1200" dirty="0">
              <a:latin typeface="Verdana" pitchFamily="34" charset="0"/>
              <a:ea typeface="+mn-ea"/>
              <a:cs typeface="Arial" charset="0"/>
            </a:endParaRPr>
          </a:p>
          <a:p>
            <a:pPr marL="176213" indent="-176213" algn="l">
              <a:buFont typeface="+mj-lt"/>
              <a:buAutoNum type="arabicPeriod"/>
              <a:defRPr/>
            </a:pPr>
            <a:r>
              <a:rPr kumimoji="0" lang="zh-TW" altLang="en-US" sz="1200" dirty="0">
                <a:latin typeface="Verdana" pitchFamily="34" charset="0"/>
                <a:ea typeface="+mn-ea"/>
                <a:cs typeface="Arial" charset="0"/>
              </a:rPr>
              <a:t>建立糕餅商業</a:t>
            </a:r>
            <a:r>
              <a:rPr kumimoji="0" lang="en-US" altLang="zh-TW" sz="1200" b="1" dirty="0">
                <a:latin typeface="Verdana" pitchFamily="34" charset="0"/>
                <a:ea typeface="+mn-ea"/>
                <a:cs typeface="Arial" charset="0"/>
              </a:rPr>
              <a:t>e</a:t>
            </a:r>
            <a:r>
              <a:rPr kumimoji="0" lang="zh-TW" altLang="en-US" sz="1200" b="1" dirty="0">
                <a:latin typeface="Verdana" pitchFamily="34" charset="0"/>
                <a:ea typeface="+mn-ea"/>
                <a:cs typeface="Arial" charset="0"/>
              </a:rPr>
              <a:t>化供銷體系</a:t>
            </a:r>
            <a:r>
              <a:rPr kumimoji="0" lang="zh-TW" altLang="en-US" sz="1200" dirty="0">
                <a:latin typeface="Verdana" pitchFamily="34" charset="0"/>
                <a:ea typeface="+mn-ea"/>
                <a:cs typeface="Arial" charset="0"/>
              </a:rPr>
              <a:t>，降低原物料成本</a:t>
            </a:r>
            <a:endParaRPr kumimoji="0" lang="en-US" altLang="zh-TW" sz="1200" dirty="0">
              <a:latin typeface="Verdana" pitchFamily="34" charset="0"/>
              <a:ea typeface="+mn-ea"/>
              <a:cs typeface="Arial" charset="0"/>
            </a:endParaRPr>
          </a:p>
          <a:p>
            <a:pPr marL="176213" indent="-176213" algn="l">
              <a:buFont typeface="+mj-lt"/>
              <a:buAutoNum type="arabicPeriod"/>
              <a:defRPr/>
            </a:pPr>
            <a:r>
              <a:rPr kumimoji="0" lang="zh-TW" altLang="en-US" sz="1200" dirty="0">
                <a:latin typeface="Verdana" pitchFamily="34" charset="0"/>
                <a:ea typeface="+mn-ea"/>
                <a:cs typeface="Arial" charset="0"/>
              </a:rPr>
              <a:t>與同業、異業結盟，提供知識、資訊等資源，協同共享，共同成長</a:t>
            </a:r>
            <a:endParaRPr kumimoji="0" lang="en-US" altLang="zh-TW" sz="1200" dirty="0">
              <a:latin typeface="Verdana" pitchFamily="34" charset="0"/>
              <a:ea typeface="+mn-ea"/>
              <a:cs typeface="Arial" charset="0"/>
            </a:endParaRPr>
          </a:p>
          <a:p>
            <a:pPr marL="176213" indent="-176213" algn="l">
              <a:buFont typeface="+mj-lt"/>
              <a:buAutoNum type="arabicPeriod"/>
              <a:defRPr/>
            </a:pPr>
            <a:r>
              <a:rPr kumimoji="0" lang="en-US" altLang="zh-TW" sz="1200" dirty="0">
                <a:latin typeface="Verdana" pitchFamily="34" charset="0"/>
                <a:ea typeface="+mn-ea"/>
                <a:cs typeface="Arial" charset="0"/>
              </a:rPr>
              <a:t>…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7EDE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商業</a:t>
            </a:r>
            <a:r>
              <a:rPr lang="en-US" altLang="zh-TW" smtClean="0"/>
              <a:t>e</a:t>
            </a:r>
            <a:r>
              <a:rPr lang="zh-TW" altLang="en-US" smtClean="0"/>
              <a:t>化大改造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8429625" y="6181725"/>
            <a:ext cx="511175" cy="461963"/>
          </a:xfrm>
          <a:prstGeom prst="rect">
            <a:avLst/>
          </a:prstGeom>
          <a:gradFill flip="none" rotWithShape="1">
            <a:gsLst>
              <a:gs pos="0">
                <a:srgbClr val="DBA499">
                  <a:tint val="66000"/>
                  <a:satMod val="160000"/>
                </a:srgbClr>
              </a:gs>
              <a:gs pos="50000">
                <a:srgbClr val="DBA499">
                  <a:tint val="44500"/>
                  <a:satMod val="160000"/>
                </a:srgbClr>
              </a:gs>
              <a:gs pos="100000">
                <a:srgbClr val="DBA49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>
              <a:defRPr/>
            </a:pPr>
            <a:r>
              <a:rPr kumimoji="0" lang="en-US" altLang="zh-TW" sz="2400">
                <a:solidFill>
                  <a:srgbClr val="0070C0"/>
                </a:solidFill>
                <a:latin typeface="Brush Script MT" pitchFamily="66" charset="0"/>
              </a:rPr>
              <a:t>A5</a:t>
            </a:r>
          </a:p>
        </p:txBody>
      </p:sp>
      <p:pic>
        <p:nvPicPr>
          <p:cNvPr id="91140" name="圖片 8" descr="e_chart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1285875"/>
            <a:ext cx="7429500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7EDE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標題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商業</a:t>
            </a:r>
            <a:r>
              <a:rPr lang="en-US" altLang="zh-TW" smtClean="0"/>
              <a:t>e</a:t>
            </a:r>
            <a:r>
              <a:rPr lang="zh-TW" altLang="en-US" smtClean="0"/>
              <a:t>化大改造 </a:t>
            </a:r>
            <a:r>
              <a:rPr lang="en-US" altLang="zh-TW" smtClean="0"/>
              <a:t>– </a:t>
            </a:r>
            <a:r>
              <a:rPr lang="zh-TW" altLang="en-US" smtClean="0"/>
              <a:t>外部聯盟</a:t>
            </a:r>
          </a:p>
        </p:txBody>
      </p:sp>
      <p:pic>
        <p:nvPicPr>
          <p:cNvPr id="9216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8" y="1143000"/>
            <a:ext cx="428783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4071938" y="1428750"/>
            <a:ext cx="2492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kumimoji="0" lang="zh-TW" altLang="en-US">
                <a:latin typeface="Verdana" pitchFamily="34" charset="0"/>
                <a:ea typeface="標楷體" pitchFamily="65" charset="-120"/>
              </a:rPr>
              <a:t>裕珍馨食品上下游關係</a:t>
            </a:r>
          </a:p>
        </p:txBody>
      </p:sp>
      <p:pic>
        <p:nvPicPr>
          <p:cNvPr id="92165" name="圖片 4" descr="eA_chart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1625" y="2527300"/>
            <a:ext cx="5032375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7072313" y="2170113"/>
            <a:ext cx="19383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kumimoji="0" lang="en-US" altLang="zh-TW">
                <a:latin typeface="Verdana" pitchFamily="34" charset="0"/>
                <a:ea typeface="標楷體" pitchFamily="65" charset="-120"/>
              </a:rPr>
              <a:t>e</a:t>
            </a:r>
            <a:r>
              <a:rPr kumimoji="0" lang="zh-TW" altLang="en-US">
                <a:latin typeface="Verdana" pitchFamily="34" charset="0"/>
                <a:ea typeface="標楷體" pitchFamily="65" charset="-120"/>
              </a:rPr>
              <a:t>化供銷聯盟平台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428596" y="4857760"/>
            <a:ext cx="3092513" cy="92333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kumimoji="0" lang="zh-TW" altLang="en-US" dirty="0">
                <a:latin typeface="Verdana" pitchFamily="34" charset="0"/>
                <a:ea typeface="+mn-ea"/>
                <a:cs typeface="Arial" charset="0"/>
              </a:rPr>
              <a:t>透過網際網路，</a:t>
            </a:r>
            <a:r>
              <a:rPr kumimoji="0" lang="en-US" altLang="zh-TW" dirty="0">
                <a:latin typeface="Verdana" pitchFamily="34" charset="0"/>
                <a:ea typeface="+mn-ea"/>
                <a:cs typeface="Arial" charset="0"/>
              </a:rPr>
              <a:t/>
            </a:r>
            <a:br>
              <a:rPr kumimoji="0" lang="en-US" altLang="zh-TW" dirty="0">
                <a:latin typeface="Verdana" pitchFamily="34" charset="0"/>
                <a:ea typeface="+mn-ea"/>
                <a:cs typeface="Arial" charset="0"/>
              </a:rPr>
            </a:br>
            <a:r>
              <a:rPr kumimoji="0" lang="zh-TW" altLang="en-US" dirty="0">
                <a:latin typeface="Verdana" pitchFamily="34" charset="0"/>
                <a:ea typeface="+mn-ea"/>
                <a:cs typeface="Arial" charset="0"/>
              </a:rPr>
              <a:t>成功擴大行銷網路，</a:t>
            </a:r>
            <a:endParaRPr kumimoji="0" lang="en-US" altLang="zh-TW" dirty="0">
              <a:latin typeface="Verdana" pitchFamily="34" charset="0"/>
              <a:ea typeface="+mn-ea"/>
              <a:cs typeface="Arial" charset="0"/>
            </a:endParaRPr>
          </a:p>
          <a:p>
            <a:pPr algn="l">
              <a:defRPr/>
            </a:pPr>
            <a:r>
              <a:rPr kumimoji="0" lang="zh-TW" altLang="en-US" dirty="0">
                <a:latin typeface="Verdana" pitchFamily="34" charset="0"/>
                <a:ea typeface="+mn-ea"/>
                <a:cs typeface="Arial" charset="0"/>
              </a:rPr>
              <a:t>並完成企業間</a:t>
            </a:r>
            <a:r>
              <a:rPr kumimoji="0" lang="en-US" altLang="zh-TW" dirty="0">
                <a:latin typeface="Verdana" pitchFamily="34" charset="0"/>
                <a:ea typeface="+mn-ea"/>
                <a:cs typeface="Arial" charset="0"/>
              </a:rPr>
              <a:t>e</a:t>
            </a:r>
            <a:r>
              <a:rPr kumimoji="0" lang="zh-TW" altLang="en-US" dirty="0">
                <a:latin typeface="Verdana" pitchFamily="34" charset="0"/>
                <a:ea typeface="+mn-ea"/>
                <a:cs typeface="Arial" charset="0"/>
              </a:rPr>
              <a:t>化平台的建置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8429625" y="6181725"/>
            <a:ext cx="514350" cy="461963"/>
          </a:xfrm>
          <a:prstGeom prst="rect">
            <a:avLst/>
          </a:prstGeom>
          <a:gradFill flip="none" rotWithShape="1">
            <a:gsLst>
              <a:gs pos="0">
                <a:srgbClr val="DBA499">
                  <a:tint val="66000"/>
                  <a:satMod val="160000"/>
                </a:srgbClr>
              </a:gs>
              <a:gs pos="50000">
                <a:srgbClr val="DBA499">
                  <a:tint val="44500"/>
                  <a:satMod val="160000"/>
                </a:srgbClr>
              </a:gs>
              <a:gs pos="100000">
                <a:srgbClr val="DBA49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>
              <a:defRPr/>
            </a:pPr>
            <a:r>
              <a:rPr kumimoji="0" lang="en-US" altLang="zh-TW" sz="2400">
                <a:solidFill>
                  <a:srgbClr val="0070C0"/>
                </a:solidFill>
                <a:latin typeface="Brush Script MT" pitchFamily="66" charset="0"/>
              </a:rPr>
              <a:t>A2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7EDE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標題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商業</a:t>
            </a:r>
            <a:r>
              <a:rPr lang="en-US" altLang="zh-TW" smtClean="0"/>
              <a:t>e</a:t>
            </a:r>
            <a:r>
              <a:rPr lang="zh-TW" altLang="en-US" smtClean="0"/>
              <a:t>化系統架構圖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066800" y="1371600"/>
          <a:ext cx="6858000" cy="4899025"/>
        </p:xfrm>
        <a:graphic>
          <a:graphicData uri="http://schemas.openxmlformats.org/presentationml/2006/ole">
            <p:oleObj spid="_x0000_s2050" name="VISIO" r:id="rId4" imgW="9408600" imgH="6720840" progId="Visio.Drawing.11">
              <p:embed/>
            </p:oleObj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7EDE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現代化的裕珍馨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7858125" cy="2357438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zh-TW" altLang="en-US" sz="1600" b="1" smtClean="0"/>
              <a:t>「由內而外，從核心整合週邊」</a:t>
            </a:r>
          </a:p>
          <a:p>
            <a:pPr eaLnBrk="1" hangingPunct="1">
              <a:spcBef>
                <a:spcPts val="600"/>
              </a:spcBef>
            </a:pPr>
            <a:r>
              <a:rPr lang="zh-TW" altLang="en-US" sz="1600" smtClean="0"/>
              <a:t>全面再造與整體系統規劃、漸次導入與實施。</a:t>
            </a:r>
          </a:p>
          <a:p>
            <a:pPr eaLnBrk="1" hangingPunct="1">
              <a:spcBef>
                <a:spcPts val="600"/>
              </a:spcBef>
            </a:pPr>
            <a:r>
              <a:rPr lang="zh-TW" altLang="en-US" sz="1600" smtClean="0"/>
              <a:t>持續溝通、充分了解、落實教育訓練，尊重各公司文化。</a:t>
            </a:r>
          </a:p>
          <a:p>
            <a:pPr eaLnBrk="1" hangingPunct="1">
              <a:spcBef>
                <a:spcPts val="600"/>
              </a:spcBef>
            </a:pPr>
            <a:r>
              <a:rPr lang="zh-TW" altLang="en-US" sz="1600" smtClean="0"/>
              <a:t>以企業間商業</a:t>
            </a:r>
            <a:r>
              <a:rPr lang="en-US" altLang="zh-TW" sz="1600" smtClean="0"/>
              <a:t>e</a:t>
            </a:r>
            <a:r>
              <a:rPr lang="zh-TW" altLang="en-US" sz="1600" smtClean="0"/>
              <a:t>化為目標、企業內</a:t>
            </a:r>
            <a:r>
              <a:rPr lang="en-US" altLang="zh-TW" sz="1600" smtClean="0"/>
              <a:t>e</a:t>
            </a:r>
            <a:r>
              <a:rPr lang="zh-TW" altLang="en-US" sz="1600" smtClean="0"/>
              <a:t>化為基礎、以</a:t>
            </a:r>
            <a:r>
              <a:rPr lang="en-US" altLang="zh-TW" sz="1600" smtClean="0"/>
              <a:t>ERP</a:t>
            </a:r>
            <a:r>
              <a:rPr lang="zh-TW" altLang="en-US" sz="1600" smtClean="0"/>
              <a:t>為導入核心。</a:t>
            </a:r>
          </a:p>
          <a:p>
            <a:pPr eaLnBrk="1" hangingPunct="1">
              <a:spcBef>
                <a:spcPts val="600"/>
              </a:spcBef>
            </a:pPr>
            <a:r>
              <a:rPr lang="zh-TW" altLang="en-US" sz="1600" smtClean="0"/>
              <a:t>系統引進客製化與自行開發並重。</a:t>
            </a:r>
          </a:p>
          <a:p>
            <a:pPr eaLnBrk="1" hangingPunct="1">
              <a:spcBef>
                <a:spcPts val="600"/>
              </a:spcBef>
            </a:pPr>
            <a:r>
              <a:rPr lang="zh-TW" altLang="en-US" sz="1600" smtClean="0"/>
              <a:t>策略聯盟、協同共享、共同成長，提升整體營運效益。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zh-TW" altLang="en-US" sz="1600" b="1" smtClean="0"/>
              <a:t>「推動策略」成功協助</a:t>
            </a:r>
            <a:r>
              <a:rPr lang="en-US" altLang="zh-TW" sz="1600" b="1" smtClean="0"/>
              <a:t>e</a:t>
            </a:r>
            <a:r>
              <a:rPr lang="zh-TW" altLang="en-US" sz="1600" b="1" smtClean="0"/>
              <a:t>化工程之進行</a:t>
            </a:r>
            <a:endParaRPr lang="zh-TW" altLang="en-US" sz="1600" smtClean="0"/>
          </a:p>
        </p:txBody>
      </p:sp>
      <p:grpSp>
        <p:nvGrpSpPr>
          <p:cNvPr id="2" name="群組 7"/>
          <p:cNvGrpSpPr>
            <a:grpSpLocks/>
          </p:cNvGrpSpPr>
          <p:nvPr/>
        </p:nvGrpSpPr>
        <p:grpSpPr bwMode="auto">
          <a:xfrm>
            <a:off x="4643438" y="3500438"/>
            <a:ext cx="4057650" cy="2795587"/>
            <a:chOff x="4643437" y="3500438"/>
            <a:chExt cx="4058209" cy="2795184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43437" y="3500438"/>
              <a:ext cx="4058209" cy="2795184"/>
            </a:xfrm>
            <a:prstGeom prst="rect">
              <a:avLst/>
            </a:prstGeom>
            <a:ln w="12700" cap="sq">
              <a:solidFill>
                <a:srgbClr val="B6544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3194" name="文字方塊 5"/>
            <p:cNvSpPr txBox="1">
              <a:spLocks noChangeArrowheads="1"/>
            </p:cNvSpPr>
            <p:nvPr/>
          </p:nvSpPr>
          <p:spPr bwMode="auto">
            <a:xfrm>
              <a:off x="5933388" y="6000768"/>
              <a:ext cx="1353256" cy="276999"/>
            </a:xfrm>
            <a:prstGeom prst="rect">
              <a:avLst/>
            </a:prstGeom>
            <a:solidFill>
              <a:srgbClr val="EACAC4"/>
            </a:solidFill>
            <a:ln w="12700">
              <a:solidFill>
                <a:srgbClr val="B6544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en-US" altLang="zh-TW" sz="1200">
                  <a:latin typeface="Verdana" pitchFamily="34" charset="0"/>
                  <a:ea typeface="標楷體" pitchFamily="65" charset="-120"/>
                </a:rPr>
                <a:t>e</a:t>
              </a:r>
              <a:r>
                <a:rPr kumimoji="0" lang="zh-TW" altLang="en-US" sz="1200">
                  <a:latin typeface="Verdana" pitchFamily="34" charset="0"/>
                  <a:ea typeface="標楷體" pitchFamily="65" charset="-120"/>
                </a:rPr>
                <a:t>化後的商業模式</a:t>
              </a:r>
            </a:p>
          </p:txBody>
        </p:sp>
      </p:grpSp>
      <p:grpSp>
        <p:nvGrpSpPr>
          <p:cNvPr id="3" name="群組 9"/>
          <p:cNvGrpSpPr>
            <a:grpSpLocks/>
          </p:cNvGrpSpPr>
          <p:nvPr/>
        </p:nvGrpSpPr>
        <p:grpSpPr bwMode="auto">
          <a:xfrm>
            <a:off x="500063" y="3500438"/>
            <a:ext cx="4071937" cy="2786062"/>
            <a:chOff x="571472" y="3500438"/>
            <a:chExt cx="4071966" cy="2786082"/>
          </a:xfrm>
        </p:grpSpPr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1472" y="3500438"/>
              <a:ext cx="4071966" cy="2786082"/>
            </a:xfrm>
            <a:prstGeom prst="rect">
              <a:avLst/>
            </a:prstGeom>
            <a:ln w="12700" cap="sq">
              <a:solidFill>
                <a:srgbClr val="B6544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3192" name="文字方塊 8"/>
            <p:cNvSpPr txBox="1">
              <a:spLocks noChangeArrowheads="1"/>
            </p:cNvSpPr>
            <p:nvPr/>
          </p:nvSpPr>
          <p:spPr bwMode="auto">
            <a:xfrm>
              <a:off x="2143108" y="6000768"/>
              <a:ext cx="1107996" cy="276999"/>
            </a:xfrm>
            <a:prstGeom prst="rect">
              <a:avLst/>
            </a:prstGeom>
            <a:solidFill>
              <a:srgbClr val="EACAC4"/>
            </a:solidFill>
            <a:ln w="12700">
              <a:solidFill>
                <a:srgbClr val="B6544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zh-TW" altLang="en-US" sz="1200">
                  <a:latin typeface="Verdana" pitchFamily="34" charset="0"/>
                  <a:ea typeface="標楷體" pitchFamily="65" charset="-120"/>
                </a:rPr>
                <a:t>企業營運模式</a:t>
              </a:r>
            </a:p>
          </p:txBody>
        </p:sp>
      </p:grpSp>
      <p:sp>
        <p:nvSpPr>
          <p:cNvPr id="4" name="文字方塊 3"/>
          <p:cNvSpPr txBox="1"/>
          <p:nvPr/>
        </p:nvSpPr>
        <p:spPr>
          <a:xfrm>
            <a:off x="8429625" y="6181725"/>
            <a:ext cx="514350" cy="461963"/>
          </a:xfrm>
          <a:prstGeom prst="rect">
            <a:avLst/>
          </a:prstGeom>
          <a:gradFill flip="none" rotWithShape="1">
            <a:gsLst>
              <a:gs pos="0">
                <a:srgbClr val="DBA499">
                  <a:tint val="66000"/>
                  <a:satMod val="160000"/>
                </a:srgbClr>
              </a:gs>
              <a:gs pos="50000">
                <a:srgbClr val="DBA499">
                  <a:tint val="44500"/>
                  <a:satMod val="160000"/>
                </a:srgbClr>
              </a:gs>
              <a:gs pos="100000">
                <a:srgbClr val="DBA49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>
              <a:defRPr/>
            </a:pPr>
            <a:r>
              <a:rPr kumimoji="0" lang="en-US" altLang="zh-TW" sz="2400">
                <a:solidFill>
                  <a:srgbClr val="0070C0"/>
                </a:solidFill>
                <a:latin typeface="Brush Script MT" pitchFamily="66" charset="0"/>
              </a:rPr>
              <a:t>A2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7EDE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商業</a:t>
            </a:r>
            <a:r>
              <a:rPr lang="en-US" altLang="zh-TW" smtClean="0"/>
              <a:t>e</a:t>
            </a:r>
            <a:r>
              <a:rPr lang="zh-TW" altLang="en-US" smtClean="0"/>
              <a:t>化效益分析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8429625" y="6181725"/>
            <a:ext cx="536575" cy="461963"/>
          </a:xfrm>
          <a:prstGeom prst="rect">
            <a:avLst/>
          </a:prstGeom>
          <a:gradFill flip="none" rotWithShape="1">
            <a:gsLst>
              <a:gs pos="0">
                <a:srgbClr val="DBA499">
                  <a:tint val="66000"/>
                  <a:satMod val="160000"/>
                </a:srgbClr>
              </a:gs>
              <a:gs pos="50000">
                <a:srgbClr val="DBA499">
                  <a:tint val="44500"/>
                  <a:satMod val="160000"/>
                </a:srgbClr>
              </a:gs>
              <a:gs pos="100000">
                <a:srgbClr val="DBA49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>
              <a:defRPr/>
            </a:pPr>
            <a:r>
              <a:rPr kumimoji="0" lang="en-US" altLang="zh-TW" sz="2400">
                <a:solidFill>
                  <a:srgbClr val="0070C0"/>
                </a:solidFill>
                <a:latin typeface="Brush Script MT" pitchFamily="66" charset="0"/>
              </a:rPr>
              <a:t>A3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642938" y="1214438"/>
          <a:ext cx="7858180" cy="3714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5427"/>
                <a:gridCol w="2441376"/>
                <a:gridCol w="2441377"/>
              </a:tblGrid>
              <a:tr h="33770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solidFill>
                            <a:schemeClr val="accent2"/>
                          </a:solidFill>
                        </a:rPr>
                        <a:t>效益</a:t>
                      </a:r>
                      <a:endParaRPr lang="zh-TW" altLang="en-US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accent2"/>
                          </a:solidFill>
                        </a:rPr>
                        <a:t>e</a:t>
                      </a:r>
                      <a:r>
                        <a:rPr lang="zh-TW" altLang="en-US" sz="1400" b="1" dirty="0" smtClean="0">
                          <a:solidFill>
                            <a:schemeClr val="accent2"/>
                          </a:solidFill>
                        </a:rPr>
                        <a:t>化前</a:t>
                      </a:r>
                      <a:endParaRPr lang="zh-TW" altLang="en-US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accent2"/>
                          </a:solidFill>
                        </a:rPr>
                        <a:t>e</a:t>
                      </a:r>
                      <a:r>
                        <a:rPr lang="zh-TW" altLang="en-US" sz="1400" b="1" dirty="0" smtClean="0">
                          <a:solidFill>
                            <a:schemeClr val="accent2"/>
                          </a:solidFill>
                        </a:rPr>
                        <a:t>化後</a:t>
                      </a:r>
                      <a:endParaRPr lang="zh-TW" altLang="en-US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37707"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提高原物料供應周轉率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2</a:t>
                      </a:r>
                      <a:r>
                        <a:rPr lang="zh-TW" altLang="en-US" sz="1400" dirty="0" smtClean="0"/>
                        <a:t>次</a:t>
                      </a:r>
                      <a:r>
                        <a:rPr lang="en-US" altLang="zh-TW" sz="1400" dirty="0" smtClean="0"/>
                        <a:t>/</a:t>
                      </a:r>
                      <a:r>
                        <a:rPr lang="zh-TW" altLang="en-US" sz="1400" dirty="0" smtClean="0"/>
                        <a:t>月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4</a:t>
                      </a:r>
                      <a:r>
                        <a:rPr lang="zh-TW" altLang="en-US" sz="1400" dirty="0" smtClean="0"/>
                        <a:t>次</a:t>
                      </a:r>
                      <a:r>
                        <a:rPr lang="en-US" altLang="zh-TW" sz="1400" dirty="0" smtClean="0"/>
                        <a:t>/</a:t>
                      </a:r>
                      <a:r>
                        <a:rPr lang="zh-TW" altLang="en-US" sz="1400" dirty="0" smtClean="0"/>
                        <a:t>月</a:t>
                      </a:r>
                      <a:endParaRPr lang="zh-TW" altLang="en-US" sz="1400" dirty="0"/>
                    </a:p>
                  </a:txBody>
                  <a:tcPr/>
                </a:tc>
              </a:tr>
              <a:tr h="337707"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降低包裝材料庫存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NT$20M/</a:t>
                      </a:r>
                      <a:r>
                        <a:rPr lang="zh-TW" altLang="en-US" sz="1400" dirty="0" smtClean="0"/>
                        <a:t>年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NT$10M/</a:t>
                      </a:r>
                      <a:r>
                        <a:rPr lang="zh-TW" altLang="en-US" sz="1400" dirty="0" smtClean="0"/>
                        <a:t>年</a:t>
                      </a:r>
                      <a:endParaRPr lang="zh-TW" altLang="en-US" sz="1400" dirty="0"/>
                    </a:p>
                  </a:txBody>
                  <a:tcPr/>
                </a:tc>
              </a:tr>
              <a:tr h="337707"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降低原料庫存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NT$10M/</a:t>
                      </a:r>
                      <a:r>
                        <a:rPr lang="zh-TW" altLang="en-US" sz="1400" dirty="0" smtClean="0"/>
                        <a:t>年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NT$5M/</a:t>
                      </a:r>
                      <a:r>
                        <a:rPr lang="zh-TW" altLang="en-US" sz="1400" dirty="0" smtClean="0"/>
                        <a:t>年</a:t>
                      </a:r>
                      <a:endParaRPr lang="zh-TW" altLang="en-US" sz="1400" dirty="0"/>
                    </a:p>
                  </a:txBody>
                  <a:tcPr/>
                </a:tc>
              </a:tr>
              <a:tr h="337707"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縮短對帳時間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360</a:t>
                      </a:r>
                      <a:r>
                        <a:rPr lang="zh-TW" altLang="en-US" sz="1400" dirty="0" smtClean="0"/>
                        <a:t>分</a:t>
                      </a:r>
                      <a:r>
                        <a:rPr lang="en-US" altLang="zh-TW" sz="1400" dirty="0" smtClean="0"/>
                        <a:t>/</a:t>
                      </a:r>
                      <a:r>
                        <a:rPr lang="zh-TW" altLang="en-US" sz="1400" dirty="0" smtClean="0"/>
                        <a:t>日；</a:t>
                      </a:r>
                      <a:r>
                        <a:rPr lang="en-US" altLang="zh-TW" sz="1400" dirty="0" smtClean="0"/>
                        <a:t>8</a:t>
                      </a:r>
                      <a:r>
                        <a:rPr lang="zh-TW" altLang="en-US" sz="1400" dirty="0" smtClean="0"/>
                        <a:t>分</a:t>
                      </a:r>
                      <a:r>
                        <a:rPr lang="en-US" altLang="zh-TW" sz="1400" dirty="0" smtClean="0"/>
                        <a:t>/</a:t>
                      </a:r>
                      <a:r>
                        <a:rPr lang="zh-TW" altLang="en-US" sz="1400" dirty="0" smtClean="0"/>
                        <a:t>單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/>
                        <a:t>90</a:t>
                      </a:r>
                      <a:r>
                        <a:rPr lang="zh-TW" altLang="en-US" sz="1400" dirty="0" smtClean="0"/>
                        <a:t>分</a:t>
                      </a:r>
                      <a:r>
                        <a:rPr lang="en-US" altLang="zh-TW" sz="1400" dirty="0" smtClean="0"/>
                        <a:t>/</a:t>
                      </a:r>
                      <a:r>
                        <a:rPr lang="zh-TW" altLang="en-US" sz="1400" dirty="0" smtClean="0"/>
                        <a:t>日；</a:t>
                      </a:r>
                      <a:r>
                        <a:rPr lang="en-US" altLang="zh-TW" sz="1400" dirty="0" smtClean="0"/>
                        <a:t>2</a:t>
                      </a:r>
                      <a:r>
                        <a:rPr lang="zh-TW" altLang="en-US" sz="1400" dirty="0" smtClean="0"/>
                        <a:t>分</a:t>
                      </a:r>
                      <a:r>
                        <a:rPr lang="en-US" altLang="zh-TW" sz="1400" dirty="0" smtClean="0"/>
                        <a:t>/</a:t>
                      </a:r>
                      <a:r>
                        <a:rPr lang="zh-TW" altLang="en-US" sz="1400" dirty="0" smtClean="0"/>
                        <a:t>單</a:t>
                      </a:r>
                    </a:p>
                  </a:txBody>
                  <a:tcPr/>
                </a:tc>
              </a:tr>
              <a:tr h="337707"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降低人工對帳成本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30,000/</a:t>
                      </a:r>
                      <a:r>
                        <a:rPr lang="zh-TW" altLang="en-US" sz="1400" dirty="0" smtClean="0"/>
                        <a:t>人月*</a:t>
                      </a:r>
                      <a:r>
                        <a:rPr lang="en-US" altLang="zh-TW" sz="1400" dirty="0" smtClean="0"/>
                        <a:t>3</a:t>
                      </a:r>
                      <a:r>
                        <a:rPr lang="zh-TW" altLang="en-US" sz="1400" dirty="0" smtClean="0"/>
                        <a:t>人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30,000/</a:t>
                      </a:r>
                      <a:r>
                        <a:rPr lang="zh-TW" altLang="en-US" sz="1400" dirty="0" smtClean="0"/>
                        <a:t>人月*</a:t>
                      </a:r>
                      <a:r>
                        <a:rPr lang="en-US" altLang="zh-TW" sz="1400" dirty="0" smtClean="0"/>
                        <a:t>1</a:t>
                      </a:r>
                      <a:r>
                        <a:rPr lang="zh-TW" altLang="en-US" sz="1400" dirty="0" smtClean="0"/>
                        <a:t>人</a:t>
                      </a:r>
                      <a:endParaRPr lang="zh-TW" altLang="en-US" sz="1400" dirty="0"/>
                    </a:p>
                  </a:txBody>
                  <a:tcPr/>
                </a:tc>
              </a:tr>
              <a:tr h="337707"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提高準確度</a:t>
                      </a:r>
                      <a:r>
                        <a:rPr lang="en-US" altLang="zh-TW" sz="1400" dirty="0" smtClean="0"/>
                        <a:t>(</a:t>
                      </a:r>
                      <a:r>
                        <a:rPr lang="zh-TW" altLang="en-US" sz="1400" dirty="0" smtClean="0"/>
                        <a:t>出貨錯誤</a:t>
                      </a:r>
                      <a:r>
                        <a:rPr lang="en-US" altLang="zh-TW" sz="1400" dirty="0" smtClean="0"/>
                        <a:t>/</a:t>
                      </a:r>
                      <a:r>
                        <a:rPr lang="zh-TW" altLang="en-US" sz="1400" dirty="0" smtClean="0"/>
                        <a:t>到貨延遲</a:t>
                      </a:r>
                      <a:r>
                        <a:rPr lang="en-US" altLang="zh-TW" sz="1400" dirty="0" smtClean="0"/>
                        <a:t>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40</a:t>
                      </a:r>
                      <a:r>
                        <a:rPr lang="zh-TW" altLang="en-US" sz="1400" dirty="0" smtClean="0"/>
                        <a:t>件</a:t>
                      </a:r>
                      <a:r>
                        <a:rPr lang="en-US" altLang="zh-TW" sz="1400" dirty="0" smtClean="0"/>
                        <a:t>/</a:t>
                      </a:r>
                      <a:r>
                        <a:rPr lang="zh-TW" altLang="en-US" sz="1400" dirty="0" smtClean="0"/>
                        <a:t>月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10</a:t>
                      </a:r>
                      <a:r>
                        <a:rPr lang="zh-TW" altLang="en-US" sz="1400" dirty="0" smtClean="0"/>
                        <a:t>件</a:t>
                      </a:r>
                      <a:r>
                        <a:rPr lang="en-US" altLang="zh-TW" sz="1400" dirty="0" smtClean="0"/>
                        <a:t>/</a:t>
                      </a:r>
                      <a:r>
                        <a:rPr lang="zh-TW" altLang="en-US" sz="1400" dirty="0" smtClean="0"/>
                        <a:t>月</a:t>
                      </a:r>
                      <a:endParaRPr lang="zh-TW" altLang="en-US" sz="1400" dirty="0"/>
                    </a:p>
                  </a:txBody>
                  <a:tcPr/>
                </a:tc>
              </a:tr>
              <a:tr h="337707"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縮短客訴反應時間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2</a:t>
                      </a:r>
                      <a:r>
                        <a:rPr lang="zh-TW" altLang="en-US" sz="1400" dirty="0" smtClean="0"/>
                        <a:t>小時</a:t>
                      </a:r>
                      <a:r>
                        <a:rPr lang="en-US" altLang="zh-TW" sz="1400" dirty="0" smtClean="0"/>
                        <a:t>~2</a:t>
                      </a:r>
                      <a:r>
                        <a:rPr lang="zh-TW" altLang="en-US" sz="1400" dirty="0" smtClean="0"/>
                        <a:t>天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1</a:t>
                      </a:r>
                      <a:r>
                        <a:rPr lang="zh-TW" altLang="en-US" sz="1400" baseline="0" dirty="0" smtClean="0"/>
                        <a:t>小時</a:t>
                      </a:r>
                      <a:endParaRPr lang="zh-TW" altLang="en-US" sz="1400" dirty="0"/>
                    </a:p>
                  </a:txBody>
                  <a:tcPr/>
                </a:tc>
              </a:tr>
              <a:tr h="337707"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縮短市場情報傳遞時間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/>
                        <a:t>2</a:t>
                      </a:r>
                      <a:r>
                        <a:rPr lang="zh-TW" altLang="en-US" sz="1400" dirty="0" smtClean="0"/>
                        <a:t>小時</a:t>
                      </a:r>
                      <a:r>
                        <a:rPr lang="en-US" altLang="zh-TW" sz="1400" dirty="0" smtClean="0"/>
                        <a:t>~2</a:t>
                      </a:r>
                      <a:r>
                        <a:rPr lang="zh-TW" altLang="en-US" sz="1400" dirty="0" smtClean="0"/>
                        <a:t>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即時</a:t>
                      </a:r>
                      <a:endParaRPr lang="zh-TW" altLang="en-US" sz="1400" dirty="0"/>
                    </a:p>
                  </a:txBody>
                  <a:tcPr/>
                </a:tc>
              </a:tr>
              <a:tr h="337707"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縮短門市新進人員訓練時間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5</a:t>
                      </a:r>
                      <a:r>
                        <a:rPr lang="zh-TW" altLang="en-US" sz="1400" dirty="0" smtClean="0"/>
                        <a:t>天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2</a:t>
                      </a:r>
                      <a:r>
                        <a:rPr lang="zh-TW" altLang="en-US" sz="1400" dirty="0" smtClean="0"/>
                        <a:t>天</a:t>
                      </a:r>
                      <a:endParaRPr lang="zh-TW" altLang="en-US" sz="1400" dirty="0"/>
                    </a:p>
                  </a:txBody>
                  <a:tcPr/>
                </a:tc>
              </a:tr>
              <a:tr h="337707"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知識文件搜尋時間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2</a:t>
                      </a:r>
                      <a:r>
                        <a:rPr lang="zh-TW" altLang="en-US" sz="1400" dirty="0" smtClean="0"/>
                        <a:t>小時</a:t>
                      </a:r>
                      <a:r>
                        <a:rPr lang="en-US" altLang="zh-TW" sz="1400" dirty="0" smtClean="0"/>
                        <a:t>~1</a:t>
                      </a:r>
                      <a:r>
                        <a:rPr lang="zh-TW" altLang="en-US" sz="1400" dirty="0" smtClean="0"/>
                        <a:t>天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即時</a:t>
                      </a:r>
                      <a:endParaRPr lang="zh-TW" alt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資料庫圖表 6"/>
          <p:cNvGraphicFramePr/>
          <p:nvPr/>
        </p:nvGraphicFramePr>
        <p:xfrm>
          <a:off x="1357290" y="5000636"/>
          <a:ext cx="6072230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7EDE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問題與挑戰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8429625" y="6181725"/>
            <a:ext cx="511175" cy="461963"/>
          </a:xfrm>
          <a:prstGeom prst="rect">
            <a:avLst/>
          </a:prstGeom>
          <a:gradFill flip="none" rotWithShape="1">
            <a:gsLst>
              <a:gs pos="0">
                <a:srgbClr val="DBA499">
                  <a:tint val="66000"/>
                  <a:satMod val="160000"/>
                </a:srgbClr>
              </a:gs>
              <a:gs pos="50000">
                <a:srgbClr val="DBA499">
                  <a:tint val="44500"/>
                  <a:satMod val="160000"/>
                </a:srgbClr>
              </a:gs>
              <a:gs pos="100000">
                <a:srgbClr val="DBA49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>
              <a:defRPr/>
            </a:pPr>
            <a:r>
              <a:rPr kumimoji="0" lang="en-US" altLang="zh-TW" sz="2400">
                <a:solidFill>
                  <a:srgbClr val="0070C0"/>
                </a:solidFill>
                <a:latin typeface="Brush Script MT" pitchFamily="66" charset="0"/>
              </a:rPr>
              <a:t>A4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428625" y="1571625"/>
          <a:ext cx="8286777" cy="4206240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1214446"/>
                <a:gridCol w="4214842"/>
                <a:gridCol w="2857489"/>
              </a:tblGrid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solidFill>
                            <a:schemeClr val="bg1"/>
                          </a:solidFill>
                        </a:rPr>
                        <a:t>問題</a:t>
                      </a:r>
                      <a:endParaRPr lang="zh-TW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solidFill>
                            <a:schemeClr val="bg1"/>
                          </a:solidFill>
                        </a:rPr>
                        <a:t>原因</a:t>
                      </a:r>
                      <a:endParaRPr lang="zh-TW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solidFill>
                            <a:schemeClr val="bg1"/>
                          </a:solidFill>
                        </a:rPr>
                        <a:t>解決方式</a:t>
                      </a:r>
                      <a:endParaRPr lang="zh-TW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719669"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廠商配合意願低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3663" indent="-93663">
                        <a:buFont typeface="Arial" pitchFamily="34" charset="0"/>
                        <a:buChar char="•"/>
                      </a:pPr>
                      <a:r>
                        <a:rPr lang="zh-TW" altLang="en-US" sz="1400" dirty="0" smtClean="0"/>
                        <a:t>補助款不足以協助廠商進行內部</a:t>
                      </a:r>
                      <a:r>
                        <a:rPr lang="en-US" altLang="zh-TW" sz="1400" dirty="0" smtClean="0"/>
                        <a:t>e</a:t>
                      </a:r>
                      <a:r>
                        <a:rPr lang="zh-TW" altLang="en-US" sz="1400" dirty="0" smtClean="0"/>
                        <a:t>化建置</a:t>
                      </a:r>
                      <a:endParaRPr lang="en-US" altLang="zh-TW" sz="1400" dirty="0" smtClean="0"/>
                    </a:p>
                    <a:p>
                      <a:pPr marL="93663" lvl="0" indent="-93663">
                        <a:buFont typeface="Arial" pitchFamily="34" charset="0"/>
                        <a:buChar char="•"/>
                      </a:pPr>
                      <a:r>
                        <a:rPr lang="zh-TW" altLang="en-US" sz="1400" dirty="0" smtClean="0"/>
                        <a:t>未見</a:t>
                      </a:r>
                      <a:r>
                        <a:rPr lang="en-US" altLang="zh-TW" sz="1400" dirty="0" smtClean="0"/>
                        <a:t>e</a:t>
                      </a:r>
                      <a:r>
                        <a:rPr lang="zh-TW" altLang="en-US" sz="1400" dirty="0" smtClean="0"/>
                        <a:t>化後的效益，故不願投資</a:t>
                      </a:r>
                    </a:p>
                    <a:p>
                      <a:pPr marL="93663" lvl="0" indent="-93663">
                        <a:buFont typeface="Arial" pitchFamily="34" charset="0"/>
                        <a:buChar char="•"/>
                      </a:pPr>
                      <a:r>
                        <a:rPr lang="zh-TW" altLang="en-US" sz="1400" dirty="0" smtClean="0"/>
                        <a:t>食品業多為中小型傳產，對於</a:t>
                      </a:r>
                      <a:r>
                        <a:rPr lang="en-US" altLang="zh-TW" sz="1400" dirty="0" smtClean="0"/>
                        <a:t>e</a:t>
                      </a:r>
                      <a:r>
                        <a:rPr lang="zh-TW" altLang="en-US" sz="1400" dirty="0" smtClean="0"/>
                        <a:t>化的迫切需求度不高</a:t>
                      </a:r>
                      <a:endParaRPr lang="en-US" altLang="zh-TW" sz="1400" dirty="0" smtClean="0"/>
                    </a:p>
                    <a:p>
                      <a:pPr marL="93663" marR="0" lvl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zh-TW" altLang="en-US" sz="1400" dirty="0" smtClean="0"/>
                        <a:t>相關廠商對</a:t>
                      </a:r>
                      <a:r>
                        <a:rPr lang="en-US" altLang="zh-TW" sz="1400" dirty="0" smtClean="0"/>
                        <a:t>e</a:t>
                      </a:r>
                      <a:r>
                        <a:rPr lang="zh-TW" altLang="en-US" sz="1400" dirty="0" smtClean="0"/>
                        <a:t>化</a:t>
                      </a:r>
                      <a:r>
                        <a:rPr lang="zh-TW" altLang="en-US" sz="1400" b="1" dirty="0" smtClean="0"/>
                        <a:t>資訊</a:t>
                      </a:r>
                      <a:r>
                        <a:rPr lang="zh-TW" altLang="en-US" sz="1400" dirty="0" smtClean="0"/>
                        <a:t>普遍</a:t>
                      </a:r>
                      <a:r>
                        <a:rPr lang="zh-TW" altLang="en-US" sz="1400" b="1" dirty="0" smtClean="0"/>
                        <a:t>不足</a:t>
                      </a:r>
                      <a:r>
                        <a:rPr lang="zh-TW" altLang="en-US" sz="1400" dirty="0" smtClean="0"/>
                        <a:t>，溝通費時費力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3663" marR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持續</a:t>
                      </a:r>
                      <a:r>
                        <a:rPr lang="zh-TW" alt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溝通</a:t>
                      </a: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、充分了解、尊重各公司文化</a:t>
                      </a:r>
                      <a:endParaRPr lang="en-US" altLang="zh-TW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3663" marR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強調策略</a:t>
                      </a:r>
                      <a:r>
                        <a:rPr lang="zh-TW" alt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聯盟</a:t>
                      </a: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、協同共享、共同成長</a:t>
                      </a:r>
                      <a:endParaRPr lang="en-US" altLang="zh-TW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3663" marR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免費提供企業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化經驗諮詢</a:t>
                      </a:r>
                      <a:endParaRPr lang="en-US" altLang="zh-TW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3663" marR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提供各種優惠方案如優先議價、採購權、付款優惠等，來鼓勵廠商配合參與</a:t>
                      </a:r>
                      <a:endParaRPr lang="en-US" altLang="zh-TW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19669"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金、物流廠商系統配合度低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3663" marR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zh-TW" altLang="en-US" sz="1400" dirty="0" smtClean="0"/>
                        <a:t>對</a:t>
                      </a: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金、物流廠商的</a:t>
                      </a:r>
                      <a:r>
                        <a:rPr lang="en-US" alt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zh-TW" alt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化系統整合</a:t>
                      </a: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，無法進行全面性的修改，僅能針對單方面的需求，進行系統功能的修改</a:t>
                      </a:r>
                      <a:endParaRPr lang="en-US" altLang="zh-TW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3663" marR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須遷就對方既有的作業模式及目前商業</a:t>
                      </a:r>
                      <a:r>
                        <a:rPr lang="en-US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化的程度，無法發揮整體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化最大效益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3663" marR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持續溝通、充分了解</a:t>
                      </a:r>
                      <a:endParaRPr lang="en-US" altLang="zh-TW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3663" marR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系統引進客製化與自行開發並重</a:t>
                      </a:r>
                    </a:p>
                  </a:txBody>
                  <a:tcPr/>
                </a:tc>
              </a:tr>
              <a:tr h="719669"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組織內對</a:t>
                      </a:r>
                      <a:r>
                        <a:rPr lang="en-US" altLang="zh-TW" sz="1400" dirty="0" smtClean="0"/>
                        <a:t>e</a:t>
                      </a:r>
                      <a:r>
                        <a:rPr lang="zh-TW" altLang="en-US" sz="1400" dirty="0" smtClean="0"/>
                        <a:t>化的抗拒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3663" marR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因為不了解而對資訊科技產生恐懼</a:t>
                      </a:r>
                      <a:endParaRPr lang="en-US" altLang="zh-TW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3663" marR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人員流動產生的知識斷層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3663" marR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持續溝通、充分了解、取得共識</a:t>
                      </a:r>
                      <a:endParaRPr lang="en-US" altLang="zh-TW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3663" marR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落實教育</a:t>
                      </a:r>
                      <a:r>
                        <a:rPr lang="zh-TW" alt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訓練</a:t>
                      </a:r>
                      <a:endParaRPr lang="en-US" altLang="zh-TW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3663" marR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鼓勵使用者參與計畫，並關心其反應，化阻力為助力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7EDE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關鍵成功要素</a:t>
            </a:r>
          </a:p>
        </p:txBody>
      </p:sp>
      <p:graphicFrame>
        <p:nvGraphicFramePr>
          <p:cNvPr id="4" name="資料庫圖表 3"/>
          <p:cNvGraphicFramePr/>
          <p:nvPr/>
        </p:nvGraphicFramePr>
        <p:xfrm>
          <a:off x="1952628" y="1571612"/>
          <a:ext cx="4762512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7EDE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邁向成功的下一步</a:t>
            </a:r>
          </a:p>
        </p:txBody>
      </p:sp>
      <p:graphicFrame>
        <p:nvGraphicFramePr>
          <p:cNvPr id="4" name="資料庫圖表 3"/>
          <p:cNvGraphicFramePr/>
          <p:nvPr/>
        </p:nvGraphicFramePr>
        <p:xfrm>
          <a:off x="642910" y="1071546"/>
          <a:ext cx="8001056" cy="121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資料庫圖表 4"/>
          <p:cNvGraphicFramePr/>
          <p:nvPr/>
        </p:nvGraphicFramePr>
        <p:xfrm>
          <a:off x="1357290" y="2214554"/>
          <a:ext cx="6905652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7EDE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簡報大綱</a:t>
            </a:r>
          </a:p>
        </p:txBody>
      </p:sp>
      <p:sp>
        <p:nvSpPr>
          <p:cNvPr id="8192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268413"/>
            <a:ext cx="8229600" cy="4495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</a:pPr>
            <a:r>
              <a:rPr lang="zh-TW" altLang="en-US" smtClean="0"/>
              <a:t>裕珍馨背景說明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</a:pPr>
            <a:r>
              <a:rPr lang="zh-TW" altLang="en-US" smtClean="0"/>
              <a:t>競爭力與價值鏈分析  </a:t>
            </a:r>
            <a:endParaRPr lang="zh-TW" altLang="en-US" i="1" smtClean="0"/>
          </a:p>
          <a:p>
            <a:pPr eaLnBrk="1" hangingPunct="1">
              <a:lnSpc>
                <a:spcPct val="120000"/>
              </a:lnSpc>
              <a:spcBef>
                <a:spcPct val="30000"/>
              </a:spcBef>
            </a:pPr>
            <a:r>
              <a:rPr lang="zh-TW" altLang="en-US" smtClean="0"/>
              <a:t>競爭策略分析  </a:t>
            </a:r>
            <a:endParaRPr lang="zh-TW" altLang="en-US" i="1" smtClean="0"/>
          </a:p>
          <a:p>
            <a:pPr eaLnBrk="1" hangingPunct="1">
              <a:lnSpc>
                <a:spcPct val="120000"/>
              </a:lnSpc>
              <a:spcBef>
                <a:spcPct val="30000"/>
              </a:spcBef>
            </a:pPr>
            <a:r>
              <a:rPr lang="zh-TW" altLang="en-US" smtClean="0"/>
              <a:t>商業</a:t>
            </a:r>
            <a:r>
              <a:rPr lang="en-US" altLang="zh-TW" smtClean="0"/>
              <a:t>e</a:t>
            </a:r>
            <a:r>
              <a:rPr lang="zh-TW" altLang="en-US" smtClean="0"/>
              <a:t>化架構分析  </a:t>
            </a:r>
            <a:endParaRPr lang="zh-TW" altLang="en-US" i="1" smtClean="0"/>
          </a:p>
          <a:p>
            <a:pPr eaLnBrk="1" hangingPunct="1">
              <a:lnSpc>
                <a:spcPct val="120000"/>
              </a:lnSpc>
              <a:spcBef>
                <a:spcPct val="30000"/>
              </a:spcBef>
            </a:pPr>
            <a:r>
              <a:rPr lang="zh-TW" altLang="en-US" smtClean="0"/>
              <a:t>商業</a:t>
            </a:r>
            <a:r>
              <a:rPr lang="en-US" altLang="zh-TW" smtClean="0"/>
              <a:t>e</a:t>
            </a:r>
            <a:r>
              <a:rPr lang="zh-TW" altLang="en-US" smtClean="0"/>
              <a:t>化效益分析  </a:t>
            </a:r>
            <a:endParaRPr lang="zh-TW" altLang="en-US" i="1" smtClean="0"/>
          </a:p>
          <a:p>
            <a:pPr eaLnBrk="1" hangingPunct="1">
              <a:lnSpc>
                <a:spcPct val="120000"/>
              </a:lnSpc>
              <a:spcBef>
                <a:spcPct val="30000"/>
              </a:spcBef>
            </a:pPr>
            <a:r>
              <a:rPr lang="zh-TW" altLang="en-US" smtClean="0"/>
              <a:t>問題與挑戰 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</a:pPr>
            <a:r>
              <a:rPr lang="zh-TW" altLang="en-US" smtClean="0"/>
              <a:t>如何協助企業達成目標與願景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FFFF"/>
            </a:gs>
            <a:gs pos="100000">
              <a:srgbClr val="F7EDE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 bwMode="auto">
          <a:xfrm>
            <a:off x="357188" y="1428750"/>
            <a:ext cx="4143375" cy="2786063"/>
          </a:xfrm>
          <a:prstGeom prst="roundRect">
            <a:avLst/>
          </a:prstGeom>
          <a:solidFill>
            <a:srgbClr val="F5E7D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176213" indent="-176213">
              <a:spcBef>
                <a:spcPts val="600"/>
              </a:spcBef>
              <a:defRPr/>
            </a:pPr>
            <a:r>
              <a:rPr kumimoji="0" lang="zh-TW" alt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rPr>
              <a:t>起家靠媽祖、成長靠</a:t>
            </a:r>
            <a:r>
              <a:rPr kumimoji="0" lang="en-US" alt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rPr>
              <a:t>e</a:t>
            </a:r>
            <a:r>
              <a:rPr kumimoji="0" lang="zh-TW" alt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rPr>
              <a:t>化</a:t>
            </a:r>
            <a:endParaRPr kumimoji="0" lang="en-US" altLang="zh-TW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+mn-ea"/>
              <a:cs typeface="Arial" charset="0"/>
            </a:endParaRPr>
          </a:p>
          <a:p>
            <a:pPr marL="176213" indent="-176213" algn="l">
              <a:spcBef>
                <a:spcPts val="600"/>
              </a:spcBef>
              <a:defRPr/>
            </a:pPr>
            <a:r>
              <a:rPr kumimoji="0" lang="zh-TW" altLang="en-US" i="1" dirty="0">
                <a:latin typeface="Verdana" pitchFamily="34" charset="0"/>
                <a:ea typeface="+mn-ea"/>
                <a:cs typeface="Arial" charset="0"/>
              </a:rPr>
              <a:t>成功的商業</a:t>
            </a:r>
            <a:r>
              <a:rPr kumimoji="0" lang="en-US" altLang="zh-TW" i="1" dirty="0">
                <a:latin typeface="Verdana" pitchFamily="34" charset="0"/>
                <a:ea typeface="+mn-ea"/>
                <a:cs typeface="Arial" charset="0"/>
              </a:rPr>
              <a:t>e</a:t>
            </a:r>
            <a:r>
              <a:rPr kumimoji="0" lang="zh-TW" altLang="en-US" i="1" dirty="0">
                <a:latin typeface="Verdana" pitchFamily="34" charset="0"/>
                <a:ea typeface="+mn-ea"/>
                <a:cs typeface="Arial" charset="0"/>
              </a:rPr>
              <a:t>化，讓裕珍馨</a:t>
            </a:r>
            <a:r>
              <a:rPr kumimoji="0" lang="en-US" altLang="zh-TW" i="1" dirty="0">
                <a:latin typeface="Verdana" pitchFamily="34" charset="0"/>
                <a:ea typeface="+mn-ea"/>
                <a:cs typeface="Arial" charset="0"/>
              </a:rPr>
              <a:t>…</a:t>
            </a:r>
          </a:p>
          <a:p>
            <a:pPr marL="176213" indent="-176213" algn="l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kumimoji="0" lang="zh-TW" altLang="en-US" i="1" dirty="0">
                <a:latin typeface="Verdana" pitchFamily="34" charset="0"/>
                <a:ea typeface="+mn-ea"/>
                <a:cs typeface="Arial" charset="0"/>
              </a:rPr>
              <a:t>成為現代化的傳統糕餅業領導品牌</a:t>
            </a:r>
            <a:endParaRPr kumimoji="0" lang="en-US" altLang="zh-TW" i="1" dirty="0">
              <a:latin typeface="Verdana" pitchFamily="34" charset="0"/>
              <a:ea typeface="+mn-ea"/>
              <a:cs typeface="Arial" charset="0"/>
            </a:endParaRPr>
          </a:p>
          <a:p>
            <a:pPr marL="176213" indent="-176213" algn="l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kumimoji="0" lang="zh-TW" altLang="en-US" i="1" dirty="0">
                <a:latin typeface="Verdana" pitchFamily="34" charset="0"/>
                <a:ea typeface="+mn-ea"/>
                <a:cs typeface="Arial" charset="0"/>
              </a:rPr>
              <a:t>為日後的競爭與成長做好準備</a:t>
            </a:r>
            <a:endParaRPr kumimoji="0" lang="en-US" altLang="zh-TW" i="1" dirty="0">
              <a:latin typeface="Verdana" pitchFamily="34" charset="0"/>
              <a:ea typeface="+mn-ea"/>
              <a:cs typeface="Arial" charset="0"/>
            </a:endParaRPr>
          </a:p>
          <a:p>
            <a:pPr marL="176213" indent="-176213" algn="l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kumimoji="0" lang="zh-TW" altLang="en-US" i="1" dirty="0">
                <a:latin typeface="Verdana" pitchFamily="34" charset="0"/>
                <a:ea typeface="+mn-ea"/>
                <a:cs typeface="Arial" charset="0"/>
              </a:rPr>
              <a:t>在現代化過程中，仍保有傳統文化的製餅藝術</a:t>
            </a:r>
            <a:endParaRPr kumimoji="0" lang="en-US" altLang="zh-TW" i="1" dirty="0">
              <a:latin typeface="Verdana" pitchFamily="34" charset="0"/>
              <a:ea typeface="+mn-ea"/>
              <a:cs typeface="Arial" charset="0"/>
            </a:endParaRPr>
          </a:p>
          <a:p>
            <a:pPr marL="176213" indent="-176213">
              <a:spcBef>
                <a:spcPts val="600"/>
              </a:spcBef>
              <a:defRPr/>
            </a:pPr>
            <a:r>
              <a:rPr kumimoji="0" lang="en-US" altLang="zh-TW" i="1" dirty="0">
                <a:latin typeface="Verdana" pitchFamily="34" charset="0"/>
                <a:ea typeface="+mn-ea"/>
                <a:cs typeface="Arial" charset="0"/>
              </a:rPr>
              <a:t>…</a:t>
            </a:r>
            <a:r>
              <a:rPr kumimoji="0" lang="zh-TW" altLang="en-US" i="1" dirty="0">
                <a:latin typeface="Verdana" pitchFamily="34" charset="0"/>
                <a:ea typeface="+mn-ea"/>
                <a:cs typeface="Arial" charset="0"/>
              </a:rPr>
              <a:t>中小傳統產業轉型的模範</a:t>
            </a:r>
          </a:p>
        </p:txBody>
      </p:sp>
      <p:pic>
        <p:nvPicPr>
          <p:cNvPr id="5" name="Picture 2" descr="newhouse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031540"/>
            <a:ext cx="3500462" cy="34690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7EDE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遇真心、裕珍馨 </a:t>
            </a:r>
            <a:r>
              <a:rPr lang="en-US" altLang="zh-TW" smtClean="0"/>
              <a:t>- </a:t>
            </a:r>
            <a:r>
              <a:rPr lang="zh-TW" altLang="en-US" smtClean="0"/>
              <a:t>文化製餅、餅香傳千里</a:t>
            </a:r>
          </a:p>
        </p:txBody>
      </p:sp>
      <p:graphicFrame>
        <p:nvGraphicFramePr>
          <p:cNvPr id="3" name="資料庫圖表 2"/>
          <p:cNvGraphicFramePr/>
          <p:nvPr/>
        </p:nvGraphicFramePr>
        <p:xfrm>
          <a:off x="642910" y="1071546"/>
          <a:ext cx="8001056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572250" y="6081713"/>
            <a:ext cx="1516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kumimoji="0" lang="en-US" altLang="zh-TW" sz="1200">
                <a:solidFill>
                  <a:srgbClr val="000000"/>
                </a:solidFill>
                <a:latin typeface="Verdana" pitchFamily="34" charset="0"/>
                <a:ea typeface="標楷體" pitchFamily="65" charset="-120"/>
                <a:hlinkClick r:id="rId9"/>
              </a:rPr>
              <a:t>www.yjs.com.tw</a:t>
            </a:r>
            <a:r>
              <a:rPr kumimoji="0" lang="en-US" altLang="zh-TW" sz="1200">
                <a:solidFill>
                  <a:srgbClr val="000000"/>
                </a:solidFill>
                <a:latin typeface="Verdana" pitchFamily="34" charset="0"/>
                <a:ea typeface="標楷體" pitchFamily="65" charset="-120"/>
              </a:rPr>
              <a:t> </a:t>
            </a:r>
            <a:endParaRPr kumimoji="0" lang="en-US" altLang="zh-TW" sz="1200">
              <a:latin typeface="Verdana" pitchFamily="34" charset="0"/>
              <a:ea typeface="標楷體" pitchFamily="65" charset="-12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7013" y="2868613"/>
          <a:ext cx="1465262" cy="3505200"/>
        </p:xfrm>
        <a:graphic>
          <a:graphicData uri="http://schemas.openxmlformats.org/presentationml/2006/ole">
            <p:oleObj spid="_x0000_s1026" name="點陣圖影像" r:id="rId10" imgW="2219635" imgH="3666667" progId="PBrush">
              <p:embed/>
            </p:oleObj>
          </a:graphicData>
        </a:graphic>
      </p:graphicFrame>
      <p:grpSp>
        <p:nvGrpSpPr>
          <p:cNvPr id="2" name="群組 14"/>
          <p:cNvGrpSpPr>
            <a:grpSpLocks/>
          </p:cNvGrpSpPr>
          <p:nvPr/>
        </p:nvGrpSpPr>
        <p:grpSpPr bwMode="auto">
          <a:xfrm>
            <a:off x="1785938" y="3009900"/>
            <a:ext cx="2000250" cy="3219450"/>
            <a:chOff x="1785918" y="2854793"/>
            <a:chExt cx="2000265" cy="3220115"/>
          </a:xfrm>
        </p:grpSpPr>
        <p:pic>
          <p:nvPicPr>
            <p:cNvPr id="3089" name="圖片 5" descr="factory_2.jp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785919" y="2854793"/>
              <a:ext cx="2000264" cy="1502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0" name="圖片 6" descr="factory_3.jpg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785918" y="4572008"/>
              <a:ext cx="2000263" cy="150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群組 15"/>
          <p:cNvGrpSpPr>
            <a:grpSpLocks/>
          </p:cNvGrpSpPr>
          <p:nvPr/>
        </p:nvGrpSpPr>
        <p:grpSpPr bwMode="auto">
          <a:xfrm>
            <a:off x="3429000" y="2940050"/>
            <a:ext cx="2292350" cy="3417888"/>
            <a:chOff x="3428992" y="2786058"/>
            <a:chExt cx="2292257" cy="3488808"/>
          </a:xfrm>
        </p:grpSpPr>
        <p:graphicFrame>
          <p:nvGraphicFramePr>
            <p:cNvPr id="3075" name="Object 3"/>
            <p:cNvGraphicFramePr>
              <a:graphicFrameLocks noChangeAspect="1"/>
            </p:cNvGraphicFramePr>
            <p:nvPr/>
          </p:nvGraphicFramePr>
          <p:xfrm>
            <a:off x="3929058" y="4214818"/>
            <a:ext cx="957520" cy="818067"/>
          </p:xfrm>
          <a:graphic>
            <a:graphicData uri="http://schemas.openxmlformats.org/presentationml/2006/ole">
              <p:oleObj spid="_x0000_s1027" name="點陣圖影像" r:id="rId13" imgW="1943371" imgH="3619048" progId="PBrush">
                <p:embed/>
              </p:oleObj>
            </a:graphicData>
          </a:graphic>
        </p:graphicFrame>
        <p:graphicFrame>
          <p:nvGraphicFramePr>
            <p:cNvPr id="3076" name="Object 4"/>
            <p:cNvGraphicFramePr>
              <a:graphicFrameLocks noChangeAspect="1"/>
            </p:cNvGraphicFramePr>
            <p:nvPr/>
          </p:nvGraphicFramePr>
          <p:xfrm>
            <a:off x="3428992" y="4929198"/>
            <a:ext cx="944197" cy="842937"/>
          </p:xfrm>
          <a:graphic>
            <a:graphicData uri="http://schemas.openxmlformats.org/presentationml/2006/ole">
              <p:oleObj spid="_x0000_s1028" name="點陣圖影像" r:id="rId14" imgW="2180952" imgH="3858164" progId="PBrush">
                <p:embed/>
              </p:oleObj>
            </a:graphicData>
          </a:graphic>
        </p:graphicFrame>
        <p:graphicFrame>
          <p:nvGraphicFramePr>
            <p:cNvPr id="3077" name="Object 5"/>
            <p:cNvGraphicFramePr>
              <a:graphicFrameLocks noChangeAspect="1"/>
            </p:cNvGraphicFramePr>
            <p:nvPr/>
          </p:nvGraphicFramePr>
          <p:xfrm>
            <a:off x="4214810" y="5429264"/>
            <a:ext cx="978838" cy="845602"/>
          </p:xfrm>
          <a:graphic>
            <a:graphicData uri="http://schemas.openxmlformats.org/presentationml/2006/ole">
              <p:oleObj spid="_x0000_s1029" name="點陣圖影像" r:id="rId15" imgW="2133898" imgH="3820058" progId="PBrush">
                <p:embed/>
              </p:oleObj>
            </a:graphicData>
          </a:graphic>
        </p:graphicFrame>
        <p:graphicFrame>
          <p:nvGraphicFramePr>
            <p:cNvPr id="3078" name="Object 6"/>
            <p:cNvGraphicFramePr>
              <a:graphicFrameLocks noChangeAspect="1"/>
            </p:cNvGraphicFramePr>
            <p:nvPr/>
          </p:nvGraphicFramePr>
          <p:xfrm>
            <a:off x="4143372" y="2786058"/>
            <a:ext cx="1001044" cy="792308"/>
          </p:xfrm>
          <a:graphic>
            <a:graphicData uri="http://schemas.openxmlformats.org/presentationml/2006/ole">
              <p:oleObj spid="_x0000_s1030" name="點陣圖影像" r:id="rId16" imgW="2209524" imgH="3809524" progId="PBrush">
                <p:embed/>
              </p:oleObj>
            </a:graphicData>
          </a:graphic>
        </p:graphicFrame>
        <p:graphicFrame>
          <p:nvGraphicFramePr>
            <p:cNvPr id="3079" name="Object 7"/>
            <p:cNvGraphicFramePr>
              <a:graphicFrameLocks noChangeAspect="1"/>
            </p:cNvGraphicFramePr>
            <p:nvPr/>
          </p:nvGraphicFramePr>
          <p:xfrm>
            <a:off x="3857620" y="3286124"/>
            <a:ext cx="994827" cy="854485"/>
          </p:xfrm>
          <a:graphic>
            <a:graphicData uri="http://schemas.openxmlformats.org/presentationml/2006/ole">
              <p:oleObj spid="_x0000_s1031" name="點陣圖影像" r:id="rId17" imgW="2172003" imgH="3790476" progId="PBrush">
                <p:embed/>
              </p:oleObj>
            </a:graphicData>
          </a:graphic>
        </p:graphicFrame>
        <p:graphicFrame>
          <p:nvGraphicFramePr>
            <p:cNvPr id="3080" name="Object 8"/>
            <p:cNvGraphicFramePr>
              <a:graphicFrameLocks noChangeAspect="1"/>
            </p:cNvGraphicFramePr>
            <p:nvPr/>
          </p:nvGraphicFramePr>
          <p:xfrm>
            <a:off x="4429124" y="4500570"/>
            <a:ext cx="1001932" cy="847379"/>
          </p:xfrm>
          <a:graphic>
            <a:graphicData uri="http://schemas.openxmlformats.org/presentationml/2006/ole">
              <p:oleObj spid="_x0000_s1032" name="點陣圖影像" r:id="rId18" imgW="2266667" imgH="3847619" progId="PBrush">
                <p:embed/>
              </p:oleObj>
            </a:graphicData>
          </a:graphic>
        </p:graphicFrame>
        <p:graphicFrame>
          <p:nvGraphicFramePr>
            <p:cNvPr id="3081" name="Object 9"/>
            <p:cNvGraphicFramePr>
              <a:graphicFrameLocks noChangeAspect="1"/>
            </p:cNvGraphicFramePr>
            <p:nvPr/>
          </p:nvGraphicFramePr>
          <p:xfrm>
            <a:off x="4714876" y="3643314"/>
            <a:ext cx="1006373" cy="786979"/>
          </p:xfrm>
          <a:graphic>
            <a:graphicData uri="http://schemas.openxmlformats.org/presentationml/2006/ole">
              <p:oleObj spid="_x0000_s1033" name="點陣圖影像" r:id="rId19" imgW="2219635" imgH="3828571" progId="PBrush">
                <p:embed/>
              </p:oleObj>
            </a:graphicData>
          </a:graphic>
        </p:graphicFrame>
      </p:grpSp>
      <p:pic>
        <p:nvPicPr>
          <p:cNvPr id="17" name="圖片 16" descr="title.bmp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786438" y="4581525"/>
            <a:ext cx="3071812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圖片 17" descr="101.bmp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357938" y="2928938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Graphic spid="3" grpId="0">
        <p:bldAsOne/>
      </p:bldGraphic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7EDE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願景、使命、價值觀</a:t>
            </a:r>
          </a:p>
        </p:txBody>
      </p:sp>
      <p:graphicFrame>
        <p:nvGraphicFramePr>
          <p:cNvPr id="8" name="資料庫圖表 7"/>
          <p:cNvGraphicFramePr/>
          <p:nvPr/>
        </p:nvGraphicFramePr>
        <p:xfrm>
          <a:off x="487334" y="2295517"/>
          <a:ext cx="80010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矩形 8"/>
          <p:cNvSpPr/>
          <p:nvPr/>
        </p:nvSpPr>
        <p:spPr bwMode="auto">
          <a:xfrm>
            <a:off x="1571625" y="4500563"/>
            <a:ext cx="1214438" cy="785812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kumimoji="0" lang="zh-TW" altLang="en-US" sz="1200" u="sng" dirty="0">
                <a:latin typeface="Verdana" pitchFamily="34" charset="0"/>
                <a:ea typeface="+mn-ea"/>
                <a:cs typeface="Arial" charset="0"/>
              </a:rPr>
              <a:t>電子化企業再造</a:t>
            </a:r>
            <a:endParaRPr kumimoji="0" lang="en-US" altLang="zh-TW" sz="1200" u="sng" dirty="0">
              <a:latin typeface="Verdana" pitchFamily="34" charset="0"/>
              <a:ea typeface="+mn-ea"/>
              <a:cs typeface="Arial" charset="0"/>
            </a:endParaRPr>
          </a:p>
          <a:p>
            <a:pPr>
              <a:defRPr/>
            </a:pPr>
            <a:r>
              <a:rPr kumimoji="0" lang="zh-TW" altLang="en-US" sz="1200" dirty="0">
                <a:latin typeface="Verdana" pitchFamily="34" charset="0"/>
                <a:ea typeface="+mn-ea"/>
                <a:cs typeface="Arial" charset="0"/>
              </a:rPr>
              <a:t>建立電子化經營管理模式</a:t>
            </a:r>
          </a:p>
        </p:txBody>
      </p:sp>
      <p:sp>
        <p:nvSpPr>
          <p:cNvPr id="10" name="矩形 9"/>
          <p:cNvSpPr/>
          <p:nvPr/>
        </p:nvSpPr>
        <p:spPr bwMode="auto">
          <a:xfrm>
            <a:off x="2928938" y="4500563"/>
            <a:ext cx="928687" cy="785812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kumimoji="0" lang="en-US" altLang="zh-TW" sz="1200" u="sng" dirty="0">
                <a:latin typeface="Verdana" pitchFamily="34" charset="0"/>
                <a:ea typeface="+mn-ea"/>
                <a:cs typeface="Arial" charset="0"/>
              </a:rPr>
              <a:t>ERP</a:t>
            </a:r>
            <a:r>
              <a:rPr kumimoji="0" lang="zh-TW" altLang="en-US" sz="1200" u="sng" dirty="0">
                <a:latin typeface="Verdana" pitchFamily="34" charset="0"/>
                <a:ea typeface="+mn-ea"/>
                <a:cs typeface="Arial" charset="0"/>
              </a:rPr>
              <a:t>系統</a:t>
            </a:r>
            <a:endParaRPr kumimoji="0" lang="en-US" altLang="zh-TW" sz="1200" u="sng" dirty="0">
              <a:latin typeface="Verdana" pitchFamily="34" charset="0"/>
              <a:ea typeface="+mn-ea"/>
              <a:cs typeface="Arial" charset="0"/>
            </a:endParaRPr>
          </a:p>
          <a:p>
            <a:pPr>
              <a:defRPr/>
            </a:pPr>
            <a:r>
              <a:rPr kumimoji="0" lang="zh-TW" altLang="en-US" sz="1200" dirty="0">
                <a:latin typeface="Verdana" pitchFamily="34" charset="0"/>
                <a:ea typeface="+mn-ea"/>
                <a:cs typeface="Arial" charset="0"/>
              </a:rPr>
              <a:t>整合企業內部流程</a:t>
            </a:r>
          </a:p>
        </p:txBody>
      </p:sp>
      <p:sp>
        <p:nvSpPr>
          <p:cNvPr id="11" name="矩形 10"/>
          <p:cNvSpPr/>
          <p:nvPr/>
        </p:nvSpPr>
        <p:spPr bwMode="auto">
          <a:xfrm>
            <a:off x="4000500" y="4500563"/>
            <a:ext cx="1214438" cy="785812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kumimoji="0" lang="zh-TW" altLang="en-US" sz="1200" u="sng" dirty="0">
                <a:latin typeface="Verdana" pitchFamily="34" charset="0"/>
                <a:ea typeface="+mn-ea"/>
                <a:cs typeface="Arial" charset="0"/>
              </a:rPr>
              <a:t>網路行銷系統</a:t>
            </a:r>
            <a:endParaRPr kumimoji="0" lang="en-US" altLang="zh-TW" sz="1200" u="sng" dirty="0">
              <a:latin typeface="Verdana" pitchFamily="34" charset="0"/>
              <a:ea typeface="+mn-ea"/>
              <a:cs typeface="Arial" charset="0"/>
            </a:endParaRPr>
          </a:p>
          <a:p>
            <a:pPr>
              <a:defRPr/>
            </a:pPr>
            <a:r>
              <a:rPr kumimoji="0" lang="zh-TW" altLang="en-US" sz="1200" dirty="0">
                <a:latin typeface="Verdana" pitchFamily="34" charset="0"/>
                <a:ea typeface="+mn-ea"/>
                <a:cs typeface="Arial" charset="0"/>
              </a:rPr>
              <a:t>開拓客源並加強與客戶間之互動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5357813" y="4500563"/>
            <a:ext cx="1000125" cy="785812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kumimoji="0" lang="zh-TW" altLang="en-US" sz="1200" u="sng" dirty="0">
                <a:latin typeface="Verdana" pitchFamily="34" charset="0"/>
                <a:ea typeface="+mn-ea"/>
                <a:cs typeface="Arial" charset="0"/>
              </a:rPr>
              <a:t>門市經營管理系統</a:t>
            </a:r>
            <a:endParaRPr kumimoji="0" lang="en-US" altLang="zh-TW" sz="1200" u="sng" dirty="0">
              <a:latin typeface="Verdana" pitchFamily="34" charset="0"/>
              <a:ea typeface="+mn-ea"/>
              <a:cs typeface="Arial" charset="0"/>
            </a:endParaRPr>
          </a:p>
          <a:p>
            <a:pPr>
              <a:defRPr/>
            </a:pPr>
            <a:r>
              <a:rPr kumimoji="0" lang="zh-TW" altLang="en-US" sz="1200" dirty="0">
                <a:latin typeface="Verdana" pitchFamily="34" charset="0"/>
                <a:ea typeface="+mn-ea"/>
                <a:cs typeface="Arial" charset="0"/>
              </a:rPr>
              <a:t>加強服務與管理</a:t>
            </a:r>
          </a:p>
        </p:txBody>
      </p:sp>
      <p:sp>
        <p:nvSpPr>
          <p:cNvPr id="13" name="矩形 12"/>
          <p:cNvSpPr/>
          <p:nvPr/>
        </p:nvSpPr>
        <p:spPr bwMode="auto">
          <a:xfrm>
            <a:off x="6572250" y="4500563"/>
            <a:ext cx="1571625" cy="785812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kumimoji="0" lang="zh-TW" altLang="en-US" sz="1200" u="sng" dirty="0">
                <a:latin typeface="Verdana" pitchFamily="34" charset="0"/>
                <a:ea typeface="+mn-ea"/>
                <a:cs typeface="Arial" charset="0"/>
              </a:rPr>
              <a:t>糕餅業</a:t>
            </a:r>
            <a:r>
              <a:rPr kumimoji="0" lang="en-US" altLang="zh-TW" sz="1200" u="sng" dirty="0">
                <a:latin typeface="Verdana" pitchFamily="34" charset="0"/>
                <a:ea typeface="+mn-ea"/>
                <a:cs typeface="Arial" charset="0"/>
              </a:rPr>
              <a:t>e</a:t>
            </a:r>
            <a:r>
              <a:rPr kumimoji="0" lang="zh-TW" altLang="en-US" sz="1200" u="sng" dirty="0">
                <a:latin typeface="Verdana" pitchFamily="34" charset="0"/>
                <a:ea typeface="+mn-ea"/>
                <a:cs typeface="Arial" charset="0"/>
              </a:rPr>
              <a:t>化策略聯盟與供銷體系</a:t>
            </a:r>
            <a:endParaRPr kumimoji="0" lang="en-US" altLang="zh-TW" sz="1200" u="sng" dirty="0">
              <a:latin typeface="Verdana" pitchFamily="34" charset="0"/>
              <a:ea typeface="+mn-ea"/>
              <a:cs typeface="Arial" charset="0"/>
            </a:endParaRPr>
          </a:p>
          <a:p>
            <a:pPr>
              <a:defRPr/>
            </a:pPr>
            <a:r>
              <a:rPr kumimoji="0" lang="zh-TW" altLang="en-US" sz="1200" dirty="0">
                <a:latin typeface="Verdana" pitchFamily="34" charset="0"/>
                <a:ea typeface="+mn-ea"/>
                <a:cs typeface="Arial" charset="0"/>
              </a:rPr>
              <a:t>降低成本、提高整體營運效益</a:t>
            </a:r>
          </a:p>
        </p:txBody>
      </p:sp>
      <p:sp>
        <p:nvSpPr>
          <p:cNvPr id="14" name="矩形 13"/>
          <p:cNvSpPr/>
          <p:nvPr/>
        </p:nvSpPr>
        <p:spPr bwMode="auto">
          <a:xfrm>
            <a:off x="1571625" y="5500688"/>
            <a:ext cx="2279650" cy="785812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kumimoji="0" lang="zh-TW" altLang="en-US" sz="1200" dirty="0">
                <a:latin typeface="Verdana" pitchFamily="34" charset="0"/>
                <a:ea typeface="標楷體" pitchFamily="65" charset="-120"/>
                <a:cs typeface="Arial" charset="0"/>
              </a:rPr>
              <a:t>效率的提升、</a:t>
            </a:r>
          </a:p>
          <a:p>
            <a:pPr>
              <a:defRPr/>
            </a:pPr>
            <a:r>
              <a:rPr kumimoji="0" lang="zh-TW" altLang="en-US" sz="1200" dirty="0">
                <a:latin typeface="Verdana" pitchFamily="34" charset="0"/>
                <a:ea typeface="標楷體" pitchFamily="65" charset="-120"/>
                <a:cs typeface="Arial" charset="0"/>
              </a:rPr>
              <a:t>提高進出貨的準確率、</a:t>
            </a:r>
          </a:p>
          <a:p>
            <a:pPr>
              <a:defRPr/>
            </a:pPr>
            <a:r>
              <a:rPr kumimoji="0" lang="zh-TW" altLang="en-US" sz="1200" dirty="0">
                <a:latin typeface="Verdana" pitchFamily="34" charset="0"/>
                <a:ea typeface="標楷體" pitchFamily="65" charset="-120"/>
                <a:cs typeface="Arial" charset="0"/>
              </a:rPr>
              <a:t>降低人工成本及庫存成本</a:t>
            </a:r>
            <a:endParaRPr kumimoji="0" lang="en-US" altLang="zh-TW" sz="1200" dirty="0">
              <a:latin typeface="Verdana" pitchFamily="34" charset="0"/>
              <a:ea typeface="標楷體" pitchFamily="65" charset="-120"/>
              <a:cs typeface="Arial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4000500" y="5500688"/>
            <a:ext cx="1214438" cy="785812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kumimoji="0" lang="zh-TW" altLang="en-US" sz="1200" dirty="0">
                <a:latin typeface="Verdana" pitchFamily="34" charset="0"/>
                <a:ea typeface="標楷體" pitchFamily="65" charset="-120"/>
                <a:cs typeface="Arial" charset="0"/>
              </a:rPr>
              <a:t>網路商店接單時間縮短</a:t>
            </a:r>
            <a:endParaRPr kumimoji="0" lang="en-US" altLang="zh-TW" sz="1200" dirty="0">
              <a:latin typeface="Verdana" pitchFamily="34" charset="0"/>
              <a:ea typeface="標楷體" pitchFamily="65" charset="-120"/>
              <a:cs typeface="Arial" charset="0"/>
            </a:endParaRPr>
          </a:p>
          <a:p>
            <a:pPr>
              <a:defRPr/>
            </a:pPr>
            <a:r>
              <a:rPr kumimoji="0" lang="zh-TW" altLang="en-US" sz="1200" dirty="0">
                <a:latin typeface="Verdana" pitchFamily="34" charset="0"/>
                <a:ea typeface="標楷體" pitchFamily="65" charset="-120"/>
                <a:cs typeface="Arial" charset="0"/>
              </a:rPr>
              <a:t>快速掌握市場情報</a:t>
            </a:r>
            <a:endParaRPr kumimoji="0" lang="en-US" altLang="zh-TW" sz="1200" dirty="0">
              <a:latin typeface="Verdana" pitchFamily="34" charset="0"/>
              <a:ea typeface="標楷體" pitchFamily="65" charset="-120"/>
              <a:cs typeface="Arial" charset="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5357813" y="5500688"/>
            <a:ext cx="1000125" cy="785812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kumimoji="0" lang="zh-TW" altLang="en-US" sz="1200" dirty="0">
                <a:latin typeface="Verdana" pitchFamily="34" charset="0"/>
                <a:ea typeface="+mn-ea"/>
                <a:cs typeface="Arial" charset="0"/>
              </a:rPr>
              <a:t>訂單處理快</a:t>
            </a:r>
            <a:endParaRPr kumimoji="0" lang="en-US" altLang="zh-TW" sz="1200" dirty="0">
              <a:latin typeface="Verdana" pitchFamily="34" charset="0"/>
              <a:ea typeface="+mn-ea"/>
              <a:cs typeface="Arial" charset="0"/>
            </a:endParaRPr>
          </a:p>
          <a:p>
            <a:pPr>
              <a:defRPr/>
            </a:pPr>
            <a:r>
              <a:rPr kumimoji="0" lang="zh-TW" altLang="en-US" sz="1200" dirty="0">
                <a:latin typeface="Verdana" pitchFamily="34" charset="0"/>
                <a:ea typeface="+mn-ea"/>
                <a:cs typeface="Arial" charset="0"/>
              </a:rPr>
              <a:t>錯誤率降低</a:t>
            </a:r>
            <a:endParaRPr kumimoji="0" lang="en-US" altLang="zh-TW" sz="1200" dirty="0">
              <a:latin typeface="Verdana" pitchFamily="34" charset="0"/>
              <a:ea typeface="+mn-ea"/>
              <a:cs typeface="Arial" charset="0"/>
            </a:endParaRPr>
          </a:p>
          <a:p>
            <a:pPr>
              <a:defRPr/>
            </a:pPr>
            <a:r>
              <a:rPr kumimoji="0" lang="zh-TW" altLang="en-US" sz="1200" dirty="0">
                <a:latin typeface="Verdana" pitchFamily="34" charset="0"/>
                <a:ea typeface="+mn-ea"/>
                <a:cs typeface="Arial" charset="0"/>
              </a:rPr>
              <a:t>提高客戶滿意度</a:t>
            </a:r>
          </a:p>
        </p:txBody>
      </p:sp>
      <p:sp>
        <p:nvSpPr>
          <p:cNvPr id="18" name="矩形 17"/>
          <p:cNvSpPr/>
          <p:nvPr/>
        </p:nvSpPr>
        <p:spPr bwMode="auto">
          <a:xfrm>
            <a:off x="6572250" y="5500688"/>
            <a:ext cx="1571625" cy="785812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kumimoji="0" lang="zh-TW" altLang="en-US" sz="1200" dirty="0">
                <a:latin typeface="Verdana" pitchFamily="34" charset="0"/>
                <a:ea typeface="標楷體" pitchFamily="65" charset="-120"/>
                <a:cs typeface="Arial" charset="0"/>
              </a:rPr>
              <a:t>原料採購成本降低、庫存周轉提升、</a:t>
            </a:r>
          </a:p>
          <a:p>
            <a:pPr>
              <a:defRPr/>
            </a:pPr>
            <a:r>
              <a:rPr kumimoji="0" lang="zh-TW" altLang="en-US" sz="1200" dirty="0">
                <a:latin typeface="Verdana" pitchFamily="34" charset="0"/>
                <a:ea typeface="標楷體" pitchFamily="65" charset="-120"/>
                <a:cs typeface="Arial" charset="0"/>
              </a:rPr>
              <a:t>品質與成本穩定</a:t>
            </a:r>
          </a:p>
        </p:txBody>
      </p:sp>
      <p:graphicFrame>
        <p:nvGraphicFramePr>
          <p:cNvPr id="15" name="資料庫圖表 14"/>
          <p:cNvGraphicFramePr/>
          <p:nvPr/>
        </p:nvGraphicFramePr>
        <p:xfrm>
          <a:off x="1500166" y="1142984"/>
          <a:ext cx="6619900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7EDE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競爭力分析 </a:t>
            </a:r>
            <a:r>
              <a:rPr lang="en-US" altLang="zh-TW" smtClean="0"/>
              <a:t>– </a:t>
            </a:r>
            <a:r>
              <a:rPr lang="zh-TW" altLang="en-US" i="1" smtClean="0"/>
              <a:t>競爭激烈、處處是威脅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8429625" y="6181725"/>
            <a:ext cx="463550" cy="461963"/>
          </a:xfrm>
          <a:prstGeom prst="rect">
            <a:avLst/>
          </a:prstGeom>
          <a:gradFill flip="none" rotWithShape="1">
            <a:gsLst>
              <a:gs pos="0">
                <a:srgbClr val="DBA499">
                  <a:tint val="66000"/>
                  <a:satMod val="160000"/>
                </a:srgbClr>
              </a:gs>
              <a:gs pos="50000">
                <a:srgbClr val="DBA499">
                  <a:tint val="44500"/>
                  <a:satMod val="160000"/>
                </a:srgbClr>
              </a:gs>
              <a:gs pos="100000">
                <a:srgbClr val="DBA49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>
              <a:defRPr/>
            </a:pPr>
            <a:r>
              <a:rPr kumimoji="0" lang="en-US" altLang="zh-TW" sz="2400">
                <a:solidFill>
                  <a:srgbClr val="0070C0"/>
                </a:solidFill>
                <a:latin typeface="Brush Script MT" pitchFamily="66" charset="0"/>
              </a:rPr>
              <a:t>A1</a:t>
            </a:r>
          </a:p>
        </p:txBody>
      </p:sp>
      <p:graphicFrame>
        <p:nvGraphicFramePr>
          <p:cNvPr id="6" name="資料庫圖表 5"/>
          <p:cNvGraphicFramePr/>
          <p:nvPr/>
        </p:nvGraphicFramePr>
        <p:xfrm>
          <a:off x="1142976" y="1214422"/>
          <a:ext cx="7048528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" name="群組 11"/>
          <p:cNvGrpSpPr>
            <a:grpSpLocks/>
          </p:cNvGrpSpPr>
          <p:nvPr/>
        </p:nvGrpSpPr>
        <p:grpSpPr bwMode="auto">
          <a:xfrm>
            <a:off x="1357313" y="1500188"/>
            <a:ext cx="6643687" cy="4500562"/>
            <a:chOff x="1357290" y="1500174"/>
            <a:chExt cx="6643734" cy="4500594"/>
          </a:xfrm>
        </p:grpSpPr>
        <p:sp>
          <p:nvSpPr>
            <p:cNvPr id="83974" name="雲朵形圖說文字 7"/>
            <p:cNvSpPr>
              <a:spLocks noChangeArrowheads="1"/>
            </p:cNvSpPr>
            <p:nvPr/>
          </p:nvSpPr>
          <p:spPr bwMode="auto">
            <a:xfrm>
              <a:off x="5429256" y="1500174"/>
              <a:ext cx="2571768" cy="1143008"/>
            </a:xfrm>
            <a:prstGeom prst="cloudCallout">
              <a:avLst>
                <a:gd name="adj1" fmla="val -20833"/>
                <a:gd name="adj2" fmla="val 625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kumimoji="0" lang="zh-TW" altLang="en-US" sz="1600">
                  <a:latin typeface="Verdana" pitchFamily="34" charset="0"/>
                  <a:ea typeface="標楷體" pitchFamily="65" charset="-120"/>
                </a:rPr>
                <a:t>開發新產品、建立品牌形象與市場區隔</a:t>
              </a:r>
            </a:p>
          </p:txBody>
        </p:sp>
        <p:sp>
          <p:nvSpPr>
            <p:cNvPr id="83975" name="雲朵形圖說文字 8"/>
            <p:cNvSpPr>
              <a:spLocks noChangeArrowheads="1"/>
            </p:cNvSpPr>
            <p:nvPr/>
          </p:nvSpPr>
          <p:spPr bwMode="auto">
            <a:xfrm>
              <a:off x="5786446" y="4572008"/>
              <a:ext cx="2143140" cy="1143008"/>
            </a:xfrm>
            <a:prstGeom prst="cloudCallout">
              <a:avLst>
                <a:gd name="adj1" fmla="val -71472"/>
                <a:gd name="adj2" fmla="val -10468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kumimoji="0" lang="zh-TW" altLang="en-US" sz="1600">
                  <a:latin typeface="Verdana" pitchFamily="34" charset="0"/>
                  <a:ea typeface="標楷體" pitchFamily="65" charset="-120"/>
                </a:rPr>
                <a:t>開拓客源與銷售管道、增加營收</a:t>
              </a:r>
            </a:p>
          </p:txBody>
        </p:sp>
        <p:sp>
          <p:nvSpPr>
            <p:cNvPr id="83976" name="雲朵形圖說文字 9"/>
            <p:cNvSpPr>
              <a:spLocks noChangeArrowheads="1"/>
            </p:cNvSpPr>
            <p:nvPr/>
          </p:nvSpPr>
          <p:spPr bwMode="auto">
            <a:xfrm>
              <a:off x="1428728" y="1714488"/>
              <a:ext cx="2357454" cy="1143008"/>
            </a:xfrm>
            <a:prstGeom prst="cloudCallout">
              <a:avLst>
                <a:gd name="adj1" fmla="val 42676"/>
                <a:gd name="adj2" fmla="val 47556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kumimoji="0" lang="zh-TW" altLang="en-US" sz="1600">
                  <a:latin typeface="Verdana" pitchFamily="34" charset="0"/>
                  <a:ea typeface="標楷體" pitchFamily="65" charset="-120"/>
                </a:rPr>
                <a:t>健全管理制度，提升經營能力與效益</a:t>
              </a:r>
            </a:p>
          </p:txBody>
        </p:sp>
        <p:sp>
          <p:nvSpPr>
            <p:cNvPr id="83977" name="雲朵形圖說文字 10"/>
            <p:cNvSpPr>
              <a:spLocks noChangeArrowheads="1"/>
            </p:cNvSpPr>
            <p:nvPr/>
          </p:nvSpPr>
          <p:spPr bwMode="auto">
            <a:xfrm>
              <a:off x="1357290" y="4572008"/>
              <a:ext cx="2357454" cy="1428760"/>
            </a:xfrm>
            <a:prstGeom prst="cloudCallout">
              <a:avLst>
                <a:gd name="adj1" fmla="val 64417"/>
                <a:gd name="adj2" fmla="val -3068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kumimoji="0" lang="zh-TW" altLang="en-US" sz="1600">
                  <a:latin typeface="Verdana" pitchFamily="34" charset="0"/>
                  <a:ea typeface="標楷體" pitchFamily="65" charset="-120"/>
                </a:rPr>
                <a:t>提高原物料採購議價力，降低成本，提高競之力</a:t>
              </a: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7EDE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標題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競爭優勢 </a:t>
            </a:r>
            <a:r>
              <a:rPr lang="en-US" altLang="zh-TW" smtClean="0"/>
              <a:t>– </a:t>
            </a:r>
            <a:r>
              <a:rPr lang="zh-TW" altLang="en-US" i="1" smtClean="0"/>
              <a:t>善用資訊科技、開創無限商機</a:t>
            </a:r>
          </a:p>
        </p:txBody>
      </p:sp>
      <p:graphicFrame>
        <p:nvGraphicFramePr>
          <p:cNvPr id="4" name="資料庫圖表 3"/>
          <p:cNvGraphicFramePr/>
          <p:nvPr/>
        </p:nvGraphicFramePr>
        <p:xfrm>
          <a:off x="1357290" y="15716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8429625" y="6181725"/>
            <a:ext cx="463550" cy="461963"/>
          </a:xfrm>
          <a:prstGeom prst="rect">
            <a:avLst/>
          </a:prstGeom>
          <a:gradFill flip="none" rotWithShape="1">
            <a:gsLst>
              <a:gs pos="0">
                <a:srgbClr val="DBA499">
                  <a:tint val="66000"/>
                  <a:satMod val="160000"/>
                </a:srgbClr>
              </a:gs>
              <a:gs pos="50000">
                <a:srgbClr val="DBA499">
                  <a:tint val="44500"/>
                  <a:satMod val="160000"/>
                </a:srgbClr>
              </a:gs>
              <a:gs pos="100000">
                <a:srgbClr val="DBA49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>
              <a:defRPr/>
            </a:pPr>
            <a:r>
              <a:rPr kumimoji="0" lang="en-US" altLang="zh-TW" sz="2400">
                <a:solidFill>
                  <a:srgbClr val="0070C0"/>
                </a:solidFill>
                <a:latin typeface="Brush Script MT" pitchFamily="66" charset="0"/>
              </a:rPr>
              <a:t>A1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7EDE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價值鏈模式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8429625" y="6181725"/>
            <a:ext cx="463550" cy="461963"/>
          </a:xfrm>
          <a:prstGeom prst="rect">
            <a:avLst/>
          </a:prstGeom>
          <a:gradFill flip="none" rotWithShape="1">
            <a:gsLst>
              <a:gs pos="0">
                <a:srgbClr val="DBA499">
                  <a:tint val="66000"/>
                  <a:satMod val="160000"/>
                </a:srgbClr>
              </a:gs>
              <a:gs pos="50000">
                <a:srgbClr val="DBA499">
                  <a:tint val="44500"/>
                  <a:satMod val="160000"/>
                </a:srgbClr>
              </a:gs>
              <a:gs pos="100000">
                <a:srgbClr val="DBA49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>
              <a:defRPr/>
            </a:pPr>
            <a:r>
              <a:rPr kumimoji="0" lang="en-US" altLang="zh-TW" sz="2400">
                <a:solidFill>
                  <a:srgbClr val="0070C0"/>
                </a:solidFill>
                <a:latin typeface="Brush Script MT" pitchFamily="66" charset="0"/>
              </a:rPr>
              <a:t>A1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71500" y="1785938"/>
          <a:ext cx="7072363" cy="357463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9599"/>
                <a:gridCol w="1665691"/>
                <a:gridCol w="1665691"/>
                <a:gridCol w="1665691"/>
                <a:gridCol w="1665691"/>
              </a:tblGrid>
              <a:tr h="425890">
                <a:tc rowSpan="5"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solidFill>
                            <a:schemeClr val="accent2"/>
                          </a:solidFill>
                        </a:rPr>
                        <a:t>支援活動</a:t>
                      </a:r>
                      <a:endParaRPr lang="zh-TW" altLang="en-US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zh-TW" altLang="en-US" b="0" dirty="0" smtClean="0">
                          <a:solidFill>
                            <a:schemeClr val="accent2"/>
                          </a:solidFill>
                        </a:rPr>
                        <a:t>財務管理 </a:t>
                      </a:r>
                      <a:r>
                        <a:rPr lang="en-US" altLang="zh-TW" b="0" dirty="0" smtClean="0">
                          <a:solidFill>
                            <a:schemeClr val="accent2"/>
                          </a:solidFill>
                        </a:rPr>
                        <a:t>– </a:t>
                      </a:r>
                      <a:r>
                        <a:rPr lang="zh-TW" altLang="en-US" b="0" dirty="0" smtClean="0">
                          <a:solidFill>
                            <a:schemeClr val="accent2"/>
                          </a:solidFill>
                        </a:rPr>
                        <a:t>降低人工作業的費時與錯誤</a:t>
                      </a:r>
                      <a:endParaRPr lang="zh-TW" altLang="en-US" b="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42589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TW" altLang="en-US" b="0" dirty="0" smtClean="0">
                          <a:solidFill>
                            <a:schemeClr val="accent2"/>
                          </a:solidFill>
                        </a:rPr>
                        <a:t>人力資源 </a:t>
                      </a:r>
                      <a:r>
                        <a:rPr lang="en-US" altLang="zh-TW" b="0" dirty="0" smtClean="0">
                          <a:solidFill>
                            <a:schemeClr val="accent2"/>
                          </a:solidFill>
                        </a:rPr>
                        <a:t>–</a:t>
                      </a:r>
                      <a:r>
                        <a:rPr lang="zh-TW" altLang="en-US" b="0" dirty="0" smtClean="0">
                          <a:solidFill>
                            <a:schemeClr val="accent2"/>
                          </a:solidFill>
                        </a:rPr>
                        <a:t> 提升人力配置、訓練與知識經驗傳承</a:t>
                      </a:r>
                      <a:endParaRPr lang="zh-TW" altLang="en-US" b="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42589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TW" altLang="en-US" b="0" dirty="0" smtClean="0">
                          <a:solidFill>
                            <a:schemeClr val="accent2"/>
                          </a:solidFill>
                        </a:rPr>
                        <a:t>技術發展</a:t>
                      </a:r>
                      <a:r>
                        <a:rPr lang="en-US" altLang="zh-TW" b="0" dirty="0" smtClean="0">
                          <a:solidFill>
                            <a:schemeClr val="accent2"/>
                          </a:solidFill>
                        </a:rPr>
                        <a:t> – </a:t>
                      </a:r>
                      <a:r>
                        <a:rPr lang="zh-TW" altLang="en-US" b="0" dirty="0" smtClean="0">
                          <a:solidFill>
                            <a:schemeClr val="accent2"/>
                          </a:solidFill>
                        </a:rPr>
                        <a:t>強化企業競爭優勢</a:t>
                      </a:r>
                      <a:endParaRPr lang="zh-TW" altLang="en-US" b="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42589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TW" altLang="en-US" b="0" dirty="0" smtClean="0">
                          <a:solidFill>
                            <a:schemeClr val="accent2"/>
                          </a:solidFill>
                        </a:rPr>
                        <a:t>企業基礎建設</a:t>
                      </a:r>
                      <a:r>
                        <a:rPr lang="en-US" altLang="zh-TW" b="0" dirty="0" smtClean="0">
                          <a:solidFill>
                            <a:schemeClr val="accent2"/>
                          </a:solidFill>
                        </a:rPr>
                        <a:t>– </a:t>
                      </a:r>
                      <a:r>
                        <a:rPr lang="zh-TW" altLang="en-US" b="0" dirty="0" smtClean="0">
                          <a:solidFill>
                            <a:schemeClr val="accent2"/>
                          </a:solidFill>
                        </a:rPr>
                        <a:t>提高營運效能</a:t>
                      </a:r>
                      <a:endParaRPr lang="zh-TW" altLang="en-US" b="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42589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TW" altLang="en-US" b="0" dirty="0" smtClean="0">
                          <a:solidFill>
                            <a:schemeClr val="accent2"/>
                          </a:solidFill>
                        </a:rPr>
                        <a:t>新產品開發</a:t>
                      </a:r>
                      <a:r>
                        <a:rPr lang="en-US" altLang="zh-TW" b="0" dirty="0" smtClean="0">
                          <a:solidFill>
                            <a:schemeClr val="accent2"/>
                          </a:solidFill>
                        </a:rPr>
                        <a:t> – </a:t>
                      </a:r>
                      <a:r>
                        <a:rPr lang="zh-TW" altLang="en-US" b="0" dirty="0" smtClean="0">
                          <a:solidFill>
                            <a:schemeClr val="accent2"/>
                          </a:solidFill>
                        </a:rPr>
                        <a:t>積極開發商品，拉開與競爭者間的距離</a:t>
                      </a:r>
                      <a:endParaRPr lang="zh-TW" altLang="en-US" b="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14451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solidFill>
                            <a:schemeClr val="accent2"/>
                          </a:solidFill>
                        </a:rPr>
                        <a:t>主要活動</a:t>
                      </a:r>
                      <a:endParaRPr lang="zh-TW" altLang="en-US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accent2"/>
                          </a:solidFill>
                        </a:rPr>
                        <a:t>採購</a:t>
                      </a:r>
                      <a:endParaRPr lang="en-US" altLang="zh-TW" b="1" dirty="0" smtClean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en-US" altLang="zh-TW" sz="1400" b="0" dirty="0" smtClean="0">
                          <a:solidFill>
                            <a:schemeClr val="accent2"/>
                          </a:solidFill>
                        </a:rPr>
                        <a:t>B2B</a:t>
                      </a:r>
                      <a:r>
                        <a:rPr lang="zh-TW" altLang="en-US" sz="1400" b="0" dirty="0" smtClean="0">
                          <a:solidFill>
                            <a:schemeClr val="accent2"/>
                          </a:solidFill>
                        </a:rPr>
                        <a:t>商業模式</a:t>
                      </a:r>
                      <a:endParaRPr lang="en-US" altLang="zh-TW" sz="1400" b="0" dirty="0" smtClean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zh-TW" altLang="en-US" sz="1400" b="0" dirty="0" smtClean="0">
                          <a:solidFill>
                            <a:schemeClr val="accent2"/>
                          </a:solidFill>
                        </a:rPr>
                        <a:t>供銷與策略聯盟體系</a:t>
                      </a:r>
                      <a:endParaRPr lang="zh-TW" altLang="en-US" sz="1400" b="0" dirty="0">
                        <a:solidFill>
                          <a:schemeClr val="accent2"/>
                        </a:solidFill>
                      </a:endParaRPr>
                    </a:p>
                  </a:txBody>
                  <a:tcPr marT="18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accent2"/>
                          </a:solidFill>
                        </a:rPr>
                        <a:t>生產</a:t>
                      </a:r>
                      <a:endParaRPr lang="en-US" altLang="zh-TW" b="1" dirty="0" smtClean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zh-TW" altLang="en-US" sz="1400" b="0" dirty="0" smtClean="0">
                          <a:solidFill>
                            <a:schemeClr val="accent2"/>
                          </a:solidFill>
                        </a:rPr>
                        <a:t>廠區</a:t>
                      </a:r>
                      <a:r>
                        <a:rPr lang="en-US" altLang="zh-TW" sz="1400" b="0" dirty="0" smtClean="0">
                          <a:solidFill>
                            <a:schemeClr val="accent2"/>
                          </a:solidFill>
                        </a:rPr>
                        <a:t>ERP</a:t>
                      </a:r>
                      <a:r>
                        <a:rPr lang="zh-TW" altLang="en-US" sz="1400" b="0" dirty="0" smtClean="0">
                          <a:solidFill>
                            <a:schemeClr val="accent2"/>
                          </a:solidFill>
                        </a:rPr>
                        <a:t>、製程管理、品質與衛生、庫存管理等</a:t>
                      </a:r>
                      <a:endParaRPr lang="zh-TW" altLang="en-US" sz="1400" b="0" dirty="0">
                        <a:solidFill>
                          <a:schemeClr val="accent2"/>
                        </a:solidFill>
                      </a:endParaRPr>
                    </a:p>
                  </a:txBody>
                  <a:tcPr marT="18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accent2"/>
                          </a:solidFill>
                        </a:rPr>
                        <a:t>營運管理</a:t>
                      </a:r>
                      <a:endParaRPr lang="en-US" altLang="zh-TW" b="1" dirty="0" smtClean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en-US" altLang="zh-TW" sz="1400" b="0" dirty="0" smtClean="0">
                          <a:solidFill>
                            <a:schemeClr val="accent2"/>
                          </a:solidFill>
                        </a:rPr>
                        <a:t>ERP</a:t>
                      </a:r>
                      <a:r>
                        <a:rPr lang="zh-TW" altLang="en-US" sz="1400" b="0" dirty="0" smtClean="0">
                          <a:solidFill>
                            <a:schemeClr val="accent2"/>
                          </a:solidFill>
                        </a:rPr>
                        <a:t>、電子化供銷系統、知識管理等</a:t>
                      </a:r>
                      <a:endParaRPr lang="zh-TW" altLang="en-US" sz="1400" b="0" dirty="0">
                        <a:solidFill>
                          <a:schemeClr val="accent2"/>
                        </a:solidFill>
                      </a:endParaRPr>
                    </a:p>
                  </a:txBody>
                  <a:tcPr marT="18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accent2"/>
                          </a:solidFill>
                        </a:rPr>
                        <a:t>行銷</a:t>
                      </a:r>
                      <a:endParaRPr lang="en-US" altLang="zh-TW" b="1" dirty="0" smtClean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zh-TW" altLang="en-US" sz="1400" b="0" dirty="0" smtClean="0">
                          <a:solidFill>
                            <a:schemeClr val="accent2"/>
                          </a:solidFill>
                        </a:rPr>
                        <a:t>網路行銷體系、門市經營管理、策略聯盟、售後服務</a:t>
                      </a:r>
                      <a:endParaRPr lang="en-US" altLang="zh-TW" sz="1400" b="0" dirty="0" smtClean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endParaRPr lang="zh-TW" altLang="en-US" b="0" dirty="0">
                        <a:solidFill>
                          <a:schemeClr val="accent2"/>
                        </a:solidFill>
                      </a:endParaRPr>
                    </a:p>
                  </a:txBody>
                  <a:tcPr marT="18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6045" name="向右箭號 9"/>
          <p:cNvSpPr>
            <a:spLocks noChangeArrowheads="1"/>
          </p:cNvSpPr>
          <p:nvPr/>
        </p:nvSpPr>
        <p:spPr bwMode="auto">
          <a:xfrm>
            <a:off x="7715250" y="1285875"/>
            <a:ext cx="857250" cy="4572000"/>
          </a:xfrm>
          <a:prstGeom prst="rightArrow">
            <a:avLst>
              <a:gd name="adj1" fmla="val 78565"/>
              <a:gd name="adj2" fmla="val 7533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r"/>
            <a:r>
              <a:rPr kumimoji="0" lang="zh-TW" altLang="en-US">
                <a:latin typeface="Verdana" pitchFamily="34" charset="0"/>
                <a:ea typeface="標楷體" pitchFamily="65" charset="-120"/>
              </a:rPr>
              <a:t>競爭優勢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7EDE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b2a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25" y="4352925"/>
            <a:ext cx="2759075" cy="2005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7043" name="標題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商業</a:t>
            </a:r>
            <a:r>
              <a:rPr lang="en-US" altLang="zh-TW" smtClean="0"/>
              <a:t>e</a:t>
            </a:r>
            <a:r>
              <a:rPr lang="zh-TW" altLang="en-US" smtClean="0"/>
              <a:t>化發展需求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5572125" y="1214438"/>
            <a:ext cx="3571875" cy="5072062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問題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zh-TW" altLang="en-US" sz="1400" dirty="0"/>
              <a:t>訂單、採購、生產、人事等等內部管理多為人工作業或簡單的</a:t>
            </a:r>
            <a:r>
              <a:rPr lang="en-US" altLang="zh-TW" sz="1400" dirty="0"/>
              <a:t>Excel</a:t>
            </a:r>
            <a:r>
              <a:rPr lang="zh-TW" altLang="en-US" sz="1400" dirty="0"/>
              <a:t>工具，耗時且極易出錯。</a:t>
            </a:r>
            <a:endParaRPr lang="en-US" altLang="zh-TW" sz="1400" dirty="0"/>
          </a:p>
          <a:p>
            <a:pPr eaLnBrk="1" hangingPunct="1">
              <a:spcBef>
                <a:spcPts val="600"/>
              </a:spcBef>
              <a:defRPr/>
            </a:pPr>
            <a:r>
              <a:rPr lang="zh-TW" altLang="en-US" sz="1400" dirty="0"/>
              <a:t>與各門市或供應商之聯繫也是以傳統傳真或人工傳遞方式處理，即時性低且易發生錯誤。</a:t>
            </a:r>
            <a:endParaRPr lang="en-US" altLang="zh-TW" sz="1400" dirty="0"/>
          </a:p>
          <a:p>
            <a:pPr eaLnBrk="1" hangingPunct="1">
              <a:spcBef>
                <a:spcPts val="600"/>
              </a:spcBef>
              <a:defRPr/>
            </a:pPr>
            <a:r>
              <a:rPr lang="zh-TW" altLang="en-US" sz="1400" dirty="0"/>
              <a:t>傳統的門市作業管理不易。</a:t>
            </a:r>
            <a:endParaRPr lang="en-US" altLang="zh-TW" sz="1400" dirty="0"/>
          </a:p>
          <a:p>
            <a:pPr eaLnBrk="1" hangingPunct="1">
              <a:spcBef>
                <a:spcPts val="600"/>
              </a:spcBef>
              <a:defRPr/>
            </a:pPr>
            <a:r>
              <a:rPr lang="zh-TW" altLang="en-US" sz="1400" dirty="0"/>
              <a:t>郵購業務的不便，影響業務拓展。</a:t>
            </a:r>
            <a:endParaRPr lang="en-US" altLang="zh-TW" sz="1400" dirty="0"/>
          </a:p>
          <a:p>
            <a:pPr eaLnBrk="1" hangingPunct="1">
              <a:spcBef>
                <a:spcPts val="600"/>
              </a:spcBef>
              <a:defRPr/>
            </a:pPr>
            <a:r>
              <a:rPr lang="zh-TW" altLang="en-US" sz="1400" dirty="0"/>
              <a:t>網站功能僅提供產品介紹，未能充分發揮效益。</a:t>
            </a:r>
            <a:endParaRPr lang="en-US" altLang="zh-TW" sz="1400" dirty="0"/>
          </a:p>
          <a:p>
            <a:pPr eaLnBrk="1" hangingPunct="1">
              <a:spcBef>
                <a:spcPts val="600"/>
              </a:spcBef>
              <a:defRPr/>
            </a:pPr>
            <a:r>
              <a:rPr lang="zh-TW" altLang="en-US" sz="1400" dirty="0"/>
              <a:t>傳統金流方式不便，物流成本高且時間不易掌控，客戶訂貨意願不高。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需求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zh-TW" altLang="en-US" sz="1400" dirty="0"/>
              <a:t>開拓客源與銷售管道，增加營收。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zh-TW" altLang="en-US" sz="1400" dirty="0"/>
              <a:t>開發新產品，建立品牌形象與市場區隔。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zh-TW" altLang="en-US" sz="1400" dirty="0"/>
              <a:t>健全管理制度，提升經營能力與效益。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zh-TW" altLang="en-US" sz="1400" dirty="0"/>
              <a:t>提高原物料採購議價力，降低成本，提高競爭力。</a:t>
            </a:r>
          </a:p>
          <a:p>
            <a:pPr eaLnBrk="1" hangingPunct="1">
              <a:spcBef>
                <a:spcPts val="600"/>
              </a:spcBef>
              <a:defRPr/>
            </a:pPr>
            <a:endParaRPr lang="zh-TW" altLang="en-US" sz="1400" b="1" dirty="0">
              <a:latin typeface="標楷體" pitchFamily="65" charset="-120"/>
            </a:endParaRPr>
          </a:p>
          <a:p>
            <a:pPr eaLnBrk="1" hangingPunct="1">
              <a:spcBef>
                <a:spcPts val="600"/>
              </a:spcBef>
              <a:defRPr/>
            </a:pPr>
            <a:endParaRPr lang="zh-TW" altLang="en-US" sz="1400" dirty="0"/>
          </a:p>
        </p:txBody>
      </p:sp>
      <p:pic>
        <p:nvPicPr>
          <p:cNvPr id="6" name="圖片 5" descr="b2c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5" y="1404938"/>
            <a:ext cx="3141663" cy="3381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7046" name="文字方塊 8"/>
          <p:cNvSpPr txBox="1">
            <a:spLocks noChangeArrowheads="1"/>
          </p:cNvSpPr>
          <p:nvPr/>
        </p:nvSpPr>
        <p:spPr bwMode="auto">
          <a:xfrm>
            <a:off x="1000125" y="4867275"/>
            <a:ext cx="1057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kumimoji="0" lang="en-US" altLang="zh-TW" sz="1200" b="1">
                <a:latin typeface="Verdana" pitchFamily="34" charset="0"/>
                <a:ea typeface="標楷體" pitchFamily="65" charset="-120"/>
              </a:rPr>
              <a:t>e</a:t>
            </a:r>
            <a:r>
              <a:rPr kumimoji="0" lang="zh-TW" altLang="en-US" sz="1200" b="1">
                <a:latin typeface="Verdana" pitchFamily="34" charset="0"/>
                <a:ea typeface="標楷體" pitchFamily="65" charset="-120"/>
              </a:rPr>
              <a:t>化前的架構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7EDE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標題 3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商業</a:t>
            </a:r>
            <a:r>
              <a:rPr lang="en-US" altLang="zh-TW" smtClean="0"/>
              <a:t>e</a:t>
            </a:r>
            <a:r>
              <a:rPr lang="zh-TW" altLang="en-US" smtClean="0"/>
              <a:t>化願景與策略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8429625" y="6181725"/>
            <a:ext cx="514350" cy="461963"/>
          </a:xfrm>
          <a:prstGeom prst="rect">
            <a:avLst/>
          </a:prstGeom>
          <a:gradFill flip="none" rotWithShape="1">
            <a:gsLst>
              <a:gs pos="0">
                <a:srgbClr val="DBA499">
                  <a:tint val="66000"/>
                  <a:satMod val="160000"/>
                </a:srgbClr>
              </a:gs>
              <a:gs pos="50000">
                <a:srgbClr val="DBA499">
                  <a:tint val="44500"/>
                  <a:satMod val="160000"/>
                </a:srgbClr>
              </a:gs>
              <a:gs pos="100000">
                <a:srgbClr val="DBA49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>
              <a:defRPr/>
            </a:pPr>
            <a:r>
              <a:rPr kumimoji="0" lang="en-US" altLang="zh-TW" sz="2400">
                <a:solidFill>
                  <a:srgbClr val="0070C0"/>
                </a:solidFill>
                <a:latin typeface="Brush Script MT" pitchFamily="66" charset="0"/>
              </a:rPr>
              <a:t>A2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785813" y="1500188"/>
          <a:ext cx="7715308" cy="1385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7"/>
                <a:gridCol w="1928827"/>
                <a:gridCol w="1928827"/>
                <a:gridCol w="1928827"/>
              </a:tblGrid>
              <a:tr h="276422"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solidFill>
                            <a:schemeClr val="accent2"/>
                          </a:solidFill>
                        </a:rPr>
                        <a:t>願  景</a:t>
                      </a:r>
                      <a:endParaRPr lang="zh-TW" alt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540451"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整合企業內部流程與強化管理機制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建立電子化行銷模式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建立電子化供銷體系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建立電子化策略聯盟</a:t>
                      </a:r>
                      <a:endParaRPr lang="zh-TW" altLang="en-US" sz="1400" dirty="0"/>
                    </a:p>
                  </a:txBody>
                  <a:tcPr/>
                </a:tc>
              </a:tr>
              <a:tr h="540451"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提高營運效益與服務品質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開拓客源並加強與客戶之互動與服務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延伸客戶服務線、快速回應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開拓通路並提升體系間整體營運績效</a:t>
                      </a:r>
                      <a:endParaRPr lang="zh-TW" alt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8087" name="弧形向右箭號 10"/>
          <p:cNvSpPr>
            <a:spLocks noChangeArrowheads="1"/>
          </p:cNvSpPr>
          <p:nvPr/>
        </p:nvSpPr>
        <p:spPr bwMode="auto">
          <a:xfrm>
            <a:off x="500063" y="2071688"/>
            <a:ext cx="285750" cy="500062"/>
          </a:xfrm>
          <a:prstGeom prst="curvedRightArrow">
            <a:avLst>
              <a:gd name="adj1" fmla="val 24994"/>
              <a:gd name="adj2" fmla="val 49996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/>
            <a:endParaRPr kumimoji="0" lang="zh-TW" altLang="zh-TW">
              <a:latin typeface="Verdana" pitchFamily="34" charset="0"/>
              <a:ea typeface="標楷體" pitchFamily="65" charset="-12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857250" y="3071813"/>
          <a:ext cx="7643866" cy="2926080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2071702"/>
                <a:gridCol w="5572164"/>
              </a:tblGrid>
              <a:tr h="299402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策   略</a:t>
                      </a:r>
                      <a:endParaRPr lang="zh-TW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企業內</a:t>
                      </a:r>
                      <a:r>
                        <a:rPr lang="en-US" altLang="zh-TW" sz="1400" dirty="0" smtClean="0"/>
                        <a:t>e</a:t>
                      </a:r>
                      <a:r>
                        <a:rPr lang="zh-TW" altLang="en-US" sz="1400" dirty="0" smtClean="0"/>
                        <a:t>化營運策略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3663" indent="-93663">
                        <a:buFont typeface="Arial" pitchFamily="34" charset="0"/>
                        <a:buChar char="•"/>
                      </a:pPr>
                      <a:r>
                        <a:rPr lang="zh-TW" altLang="en-US" sz="1400" dirty="0" smtClean="0"/>
                        <a:t>以</a:t>
                      </a:r>
                      <a:r>
                        <a:rPr lang="en-US" altLang="zh-TW" sz="1400" dirty="0" smtClean="0"/>
                        <a:t>ERP</a:t>
                      </a:r>
                      <a:r>
                        <a:rPr lang="zh-TW" altLang="en-US" sz="1400" dirty="0" smtClean="0"/>
                        <a:t>系統為核心，商業自動化為基礎，整合企業內部流程與強化管理機制，提高營運績效與服務品質</a:t>
                      </a:r>
                      <a:endParaRPr lang="en-US" altLang="zh-TW" sz="1400" dirty="0" smtClean="0"/>
                    </a:p>
                    <a:p>
                      <a:pPr marL="93663" indent="-93663">
                        <a:buFont typeface="Arial" pitchFamily="34" charset="0"/>
                        <a:buChar char="•"/>
                      </a:pPr>
                      <a:r>
                        <a:rPr lang="zh-TW" altLang="en-US" sz="1400" dirty="0" smtClean="0"/>
                        <a:t>建立網路行銷模式，開拓客源並加強與客戶之互動與服務</a:t>
                      </a:r>
                      <a:endParaRPr lang="zh-TW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企業間商業</a:t>
                      </a:r>
                      <a:r>
                        <a:rPr lang="en-US" altLang="zh-TW" sz="1400" dirty="0" smtClean="0"/>
                        <a:t>e</a:t>
                      </a:r>
                      <a:r>
                        <a:rPr lang="zh-TW" altLang="en-US" sz="1400" dirty="0" smtClean="0"/>
                        <a:t>化營運策略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3663" indent="-93663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建立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B2B</a:t>
                      </a: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商務模式，整合上下游供應商，延伸客戶服務線，以利快速回應</a:t>
                      </a:r>
                      <a:endParaRPr lang="en-US" altLang="zh-TW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3663" indent="-93663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建立電子供銷</a:t>
                      </a:r>
                      <a:r>
                        <a:rPr lang="zh-TW" altLang="en-US" sz="1400" dirty="0" smtClean="0"/>
                        <a:t>體系及策略聯盟，提升體系整體營運績效</a:t>
                      </a:r>
                      <a:endParaRPr lang="zh-TW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推動策略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3663" indent="-93663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全面改造與整體系統規劃、漸次導入與實施</a:t>
                      </a:r>
                      <a:endParaRPr lang="en-US" altLang="zh-TW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3663" indent="-93663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持續溝通、教育訓練、尊重不同文化</a:t>
                      </a:r>
                      <a:endParaRPr lang="en-US" altLang="zh-TW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3663" indent="-93663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以企業間商業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化為目標，企業內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化為基礎，以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ERP</a:t>
                      </a: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為導入核心</a:t>
                      </a:r>
                      <a:endParaRPr lang="en-US" altLang="zh-TW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3663" indent="-93663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系統引進客製化與自行開發並重</a:t>
                      </a:r>
                      <a:endParaRPr lang="en-US" altLang="zh-TW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3663" indent="-93663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策略聯盟、協同共享、共同成長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blank">
  <a:themeElements>
    <a:clrScheme name="1_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">
      <a:majorFont>
        <a:latin typeface="Trebuchet MS"/>
        <a:ea typeface="標楷體"/>
        <a:cs typeface=""/>
      </a:majorFont>
      <a:minorFont>
        <a:latin typeface="Trebuchet MS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rebuchet MS"/>
        <a:ea typeface="標楷體"/>
        <a:cs typeface=""/>
      </a:majorFont>
      <a:minorFont>
        <a:latin typeface="Trebuchet MS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1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2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3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4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5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6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7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8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9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0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2955</Words>
  <Application>Microsoft Office PowerPoint</Application>
  <PresentationFormat>如螢幕大小 (4:3)</PresentationFormat>
  <Paragraphs>458</Paragraphs>
  <Slides>20</Slides>
  <Notes>16</Notes>
  <HiddenSlides>0</HiddenSlides>
  <MMClips>0</MMClips>
  <ScaleCrop>false</ScaleCrop>
  <HeadingPairs>
    <vt:vector size="6" baseType="variant">
      <vt:variant>
        <vt:lpstr>佈景主題</vt:lpstr>
      </vt:variant>
      <vt:variant>
        <vt:i4>2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20</vt:i4>
      </vt:variant>
    </vt:vector>
  </HeadingPairs>
  <TitlesOfParts>
    <vt:vector size="24" baseType="lpstr">
      <vt:lpstr>1_blank</vt:lpstr>
      <vt:lpstr>blank</vt:lpstr>
      <vt:lpstr>點陣圖影像</vt:lpstr>
      <vt:lpstr>VISIO</vt:lpstr>
      <vt:lpstr>裕珍馨 商業e化策略分析</vt:lpstr>
      <vt:lpstr>簡報大綱</vt:lpstr>
      <vt:lpstr>遇真心、裕珍馨 - 文化製餅、餅香傳千里</vt:lpstr>
      <vt:lpstr>願景、使命、價值觀</vt:lpstr>
      <vt:lpstr>競爭力分析 – 競爭激烈、處處是威脅</vt:lpstr>
      <vt:lpstr>競爭優勢 – 善用資訊科技、開創無限商機</vt:lpstr>
      <vt:lpstr>價值鏈模式</vt:lpstr>
      <vt:lpstr>商業e化發展需求</vt:lpstr>
      <vt:lpstr>商業e化願景與策略</vt:lpstr>
      <vt:lpstr>商業e化階段 (SIS架構)</vt:lpstr>
      <vt:lpstr>SIS 短中長期策略</vt:lpstr>
      <vt:lpstr>商業e化大改造</vt:lpstr>
      <vt:lpstr>商業e化大改造 – 外部聯盟</vt:lpstr>
      <vt:lpstr>商業e化系統架構圖</vt:lpstr>
      <vt:lpstr>現代化的裕珍馨</vt:lpstr>
      <vt:lpstr>商業e化效益分析</vt:lpstr>
      <vt:lpstr>問題與挑戰</vt:lpstr>
      <vt:lpstr>關鍵成功要素</vt:lpstr>
      <vt:lpstr>邁向成功的下一步</vt:lpstr>
      <vt:lpstr>投影片 20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裕珍馨 商業e化策略分析</dc:title>
  <dc:creator>Your User Name</dc:creator>
  <cp:lastModifiedBy>Your User Name</cp:lastModifiedBy>
  <cp:revision>1</cp:revision>
  <dcterms:created xsi:type="dcterms:W3CDTF">2010-07-19T14:53:32Z</dcterms:created>
  <dcterms:modified xsi:type="dcterms:W3CDTF">2010-07-19T14:58:51Z</dcterms:modified>
</cp:coreProperties>
</file>